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9"/>
  </p:notesMasterIdLst>
  <p:sldIdLst>
    <p:sldId id="278" r:id="rId5"/>
    <p:sldId id="309" r:id="rId6"/>
    <p:sldId id="310" r:id="rId7"/>
    <p:sldId id="311" r:id="rId8"/>
    <p:sldId id="312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10CB5-58FF-4AFE-A5CE-D594A6455EDF}" v="12" dt="2022-04-20T05:32:08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Mustika Abdurra'uf" userId="892848bf711f675f" providerId="LiveId" clId="{00D10CB5-58FF-4AFE-A5CE-D594A6455EDF}"/>
    <pc:docChg chg="undo custSel addSld delSld modSld sldOrd">
      <pc:chgData name="Hanan Mustika Abdurra'uf" userId="892848bf711f675f" providerId="LiveId" clId="{00D10CB5-58FF-4AFE-A5CE-D594A6455EDF}" dt="2022-04-20T05:33:12.647" v="1648" actId="47"/>
      <pc:docMkLst>
        <pc:docMk/>
      </pc:docMkLst>
      <pc:sldChg chg="modSp mod">
        <pc:chgData name="Hanan Mustika Abdurra'uf" userId="892848bf711f675f" providerId="LiveId" clId="{00D10CB5-58FF-4AFE-A5CE-D594A6455EDF}" dt="2022-04-20T05:03:51.614" v="554" actId="20577"/>
        <pc:sldMkLst>
          <pc:docMk/>
          <pc:sldMk cId="3220235682" sldId="279"/>
        </pc:sldMkLst>
        <pc:spChg chg="mod">
          <ac:chgData name="Hanan Mustika Abdurra'uf" userId="892848bf711f675f" providerId="LiveId" clId="{00D10CB5-58FF-4AFE-A5CE-D594A6455EDF}" dt="2022-04-20T05:03:51.614" v="554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1:43.533" v="524" actId="12"/>
        <pc:sldMkLst>
          <pc:docMk/>
          <pc:sldMk cId="427098394" sldId="292"/>
        </pc:sldMkLst>
        <pc:spChg chg="mod">
          <ac:chgData name="Hanan Mustika Abdurra'uf" userId="892848bf711f675f" providerId="LiveId" clId="{00D10CB5-58FF-4AFE-A5CE-D594A6455EDF}" dt="2022-04-20T05:01:43.533" v="524" actId="12"/>
          <ac:spMkLst>
            <pc:docMk/>
            <pc:sldMk cId="427098394" sldId="292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1:49.296" v="525" actId="12"/>
        <pc:sldMkLst>
          <pc:docMk/>
          <pc:sldMk cId="3132724944" sldId="293"/>
        </pc:sldMkLst>
        <pc:spChg chg="mod">
          <ac:chgData name="Hanan Mustika Abdurra'uf" userId="892848bf711f675f" providerId="LiveId" clId="{00D10CB5-58FF-4AFE-A5CE-D594A6455EDF}" dt="2022-04-20T05:01:49.296" v="525" actId="12"/>
          <ac:spMkLst>
            <pc:docMk/>
            <pc:sldMk cId="3132724944" sldId="293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1:59.732" v="529" actId="5793"/>
        <pc:sldMkLst>
          <pc:docMk/>
          <pc:sldMk cId="1258889607" sldId="294"/>
        </pc:sldMkLst>
        <pc:spChg chg="mod">
          <ac:chgData name="Hanan Mustika Abdurra'uf" userId="892848bf711f675f" providerId="LiveId" clId="{00D10CB5-58FF-4AFE-A5CE-D594A6455EDF}" dt="2022-04-20T05:01:59.732" v="529" actId="5793"/>
          <ac:spMkLst>
            <pc:docMk/>
            <pc:sldMk cId="1258889607" sldId="294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2:05.459" v="530" actId="12"/>
        <pc:sldMkLst>
          <pc:docMk/>
          <pc:sldMk cId="1141746179" sldId="295"/>
        </pc:sldMkLst>
        <pc:spChg chg="mod">
          <ac:chgData name="Hanan Mustika Abdurra'uf" userId="892848bf711f675f" providerId="LiveId" clId="{00D10CB5-58FF-4AFE-A5CE-D594A6455EDF}" dt="2022-04-20T05:02:05.459" v="530" actId="12"/>
          <ac:spMkLst>
            <pc:docMk/>
            <pc:sldMk cId="1141746179" sldId="295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2:12.711" v="531" actId="12"/>
        <pc:sldMkLst>
          <pc:docMk/>
          <pc:sldMk cId="367258596" sldId="296"/>
        </pc:sldMkLst>
        <pc:spChg chg="mod">
          <ac:chgData name="Hanan Mustika Abdurra'uf" userId="892848bf711f675f" providerId="LiveId" clId="{00D10CB5-58FF-4AFE-A5CE-D594A6455EDF}" dt="2022-04-20T05:02:12.711" v="531" actId="12"/>
          <ac:spMkLst>
            <pc:docMk/>
            <pc:sldMk cId="367258596" sldId="296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2:44.319" v="545" actId="5793"/>
        <pc:sldMkLst>
          <pc:docMk/>
          <pc:sldMk cId="341526068" sldId="297"/>
        </pc:sldMkLst>
        <pc:spChg chg="mod">
          <ac:chgData name="Hanan Mustika Abdurra'uf" userId="892848bf711f675f" providerId="LiveId" clId="{00D10CB5-58FF-4AFE-A5CE-D594A6455EDF}" dt="2022-04-20T05:02:44.319" v="545" actId="5793"/>
          <ac:spMkLst>
            <pc:docMk/>
            <pc:sldMk cId="341526068" sldId="297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2:23.780" v="532" actId="12"/>
        <pc:sldMkLst>
          <pc:docMk/>
          <pc:sldMk cId="2950020578" sldId="298"/>
        </pc:sldMkLst>
        <pc:spChg chg="mod">
          <ac:chgData name="Hanan Mustika Abdurra'uf" userId="892848bf711f675f" providerId="LiveId" clId="{00D10CB5-58FF-4AFE-A5CE-D594A6455EDF}" dt="2022-04-20T05:02:23.780" v="532" actId="12"/>
          <ac:spMkLst>
            <pc:docMk/>
            <pc:sldMk cId="2950020578" sldId="298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2:55.698" v="546" actId="12"/>
        <pc:sldMkLst>
          <pc:docMk/>
          <pc:sldMk cId="2430520792" sldId="299"/>
        </pc:sldMkLst>
        <pc:spChg chg="mod">
          <ac:chgData name="Hanan Mustika Abdurra'uf" userId="892848bf711f675f" providerId="LiveId" clId="{00D10CB5-58FF-4AFE-A5CE-D594A6455EDF}" dt="2022-04-20T05:02:55.698" v="546" actId="12"/>
          <ac:spMkLst>
            <pc:docMk/>
            <pc:sldMk cId="2430520792" sldId="299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01.458" v="547" actId="12"/>
        <pc:sldMkLst>
          <pc:docMk/>
          <pc:sldMk cId="4293607308" sldId="300"/>
        </pc:sldMkLst>
        <pc:spChg chg="mod">
          <ac:chgData name="Hanan Mustika Abdurra'uf" userId="892848bf711f675f" providerId="LiveId" clId="{00D10CB5-58FF-4AFE-A5CE-D594A6455EDF}" dt="2022-04-20T05:03:01.458" v="547" actId="12"/>
          <ac:spMkLst>
            <pc:docMk/>
            <pc:sldMk cId="4293607308" sldId="300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05.586" v="548" actId="12"/>
        <pc:sldMkLst>
          <pc:docMk/>
          <pc:sldMk cId="2483669296" sldId="301"/>
        </pc:sldMkLst>
        <pc:spChg chg="mod">
          <ac:chgData name="Hanan Mustika Abdurra'uf" userId="892848bf711f675f" providerId="LiveId" clId="{00D10CB5-58FF-4AFE-A5CE-D594A6455EDF}" dt="2022-04-20T05:03:05.586" v="548" actId="12"/>
          <ac:spMkLst>
            <pc:docMk/>
            <pc:sldMk cId="2483669296" sldId="301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09.789" v="549" actId="12"/>
        <pc:sldMkLst>
          <pc:docMk/>
          <pc:sldMk cId="498709375" sldId="302"/>
        </pc:sldMkLst>
        <pc:spChg chg="mod">
          <ac:chgData name="Hanan Mustika Abdurra'uf" userId="892848bf711f675f" providerId="LiveId" clId="{00D10CB5-58FF-4AFE-A5CE-D594A6455EDF}" dt="2022-04-20T05:03:09.789" v="549" actId="12"/>
          <ac:spMkLst>
            <pc:docMk/>
            <pc:sldMk cId="498709375" sldId="302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20.095" v="550" actId="12"/>
        <pc:sldMkLst>
          <pc:docMk/>
          <pc:sldMk cId="3161393205" sldId="306"/>
        </pc:sldMkLst>
        <pc:spChg chg="mod">
          <ac:chgData name="Hanan Mustika Abdurra'uf" userId="892848bf711f675f" providerId="LiveId" clId="{00D10CB5-58FF-4AFE-A5CE-D594A6455EDF}" dt="2022-04-20T05:03:20.095" v="550" actId="12"/>
          <ac:spMkLst>
            <pc:docMk/>
            <pc:sldMk cId="3161393205" sldId="306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24.694" v="551" actId="12"/>
        <pc:sldMkLst>
          <pc:docMk/>
          <pc:sldMk cId="3151815428" sldId="307"/>
        </pc:sldMkLst>
        <pc:spChg chg="mod">
          <ac:chgData name="Hanan Mustika Abdurra'uf" userId="892848bf711f675f" providerId="LiveId" clId="{00D10CB5-58FF-4AFE-A5CE-D594A6455EDF}" dt="2022-04-20T05:03:24.694" v="551" actId="12"/>
          <ac:spMkLst>
            <pc:docMk/>
            <pc:sldMk cId="3151815428" sldId="307"/>
            <ac:spMk id="24" creationId="{F260476B-CCA6-412B-A9C5-399C34AE6F05}"/>
          </ac:spMkLst>
        </pc:spChg>
      </pc:sldChg>
      <pc:sldChg chg="modSp mod">
        <pc:chgData name="Hanan Mustika Abdurra'uf" userId="892848bf711f675f" providerId="LiveId" clId="{00D10CB5-58FF-4AFE-A5CE-D594A6455EDF}" dt="2022-04-20T05:03:32.646" v="552" actId="12"/>
        <pc:sldMkLst>
          <pc:docMk/>
          <pc:sldMk cId="1973389739" sldId="308"/>
        </pc:sldMkLst>
        <pc:spChg chg="mod">
          <ac:chgData name="Hanan Mustika Abdurra'uf" userId="892848bf711f675f" providerId="LiveId" clId="{00D10CB5-58FF-4AFE-A5CE-D594A6455EDF}" dt="2022-04-20T05:03:32.646" v="552" actId="12"/>
          <ac:spMkLst>
            <pc:docMk/>
            <pc:sldMk cId="1973389739" sldId="308"/>
            <ac:spMk id="24" creationId="{F260476B-CCA6-412B-A9C5-399C34AE6F05}"/>
          </ac:spMkLst>
        </pc:spChg>
      </pc:sldChg>
      <pc:sldChg chg="delSp modSp add mod ord setBg">
        <pc:chgData name="Hanan Mustika Abdurra'uf" userId="892848bf711f675f" providerId="LiveId" clId="{00D10CB5-58FF-4AFE-A5CE-D594A6455EDF}" dt="2022-04-20T04:54:29.924" v="184" actId="26606"/>
        <pc:sldMkLst>
          <pc:docMk/>
          <pc:sldMk cId="675154335" sldId="309"/>
        </pc:sldMkLst>
        <pc:spChg chg="mod">
          <ac:chgData name="Hanan Mustika Abdurra'uf" userId="892848bf711f675f" providerId="LiveId" clId="{00D10CB5-58FF-4AFE-A5CE-D594A6455EDF}" dt="2022-04-20T04:54:29.924" v="184" actId="26606"/>
          <ac:spMkLst>
            <pc:docMk/>
            <pc:sldMk cId="675154335" sldId="309"/>
            <ac:spMk id="2" creationId="{89559F60-4CE1-4E2F-86EA-1B60679F1F4A}"/>
          </ac:spMkLst>
        </pc:spChg>
        <pc:spChg chg="mod">
          <ac:chgData name="Hanan Mustika Abdurra'uf" userId="892848bf711f675f" providerId="LiveId" clId="{00D10CB5-58FF-4AFE-A5CE-D594A6455EDF}" dt="2022-04-20T04:54:29.924" v="184" actId="26606"/>
          <ac:spMkLst>
            <pc:docMk/>
            <pc:sldMk cId="675154335" sldId="309"/>
            <ac:spMk id="24" creationId="{F260476B-CCA6-412B-A9C5-399C34AE6F05}"/>
          </ac:spMkLst>
        </pc:spChg>
        <pc:spChg chg="del">
          <ac:chgData name="Hanan Mustika Abdurra'uf" userId="892848bf711f675f" providerId="LiveId" clId="{00D10CB5-58FF-4AFE-A5CE-D594A6455EDF}" dt="2022-04-20T04:54:29.924" v="184" actId="26606"/>
          <ac:spMkLst>
            <pc:docMk/>
            <pc:sldMk cId="675154335" sldId="309"/>
            <ac:spMk id="62" creationId="{61B2A784-4501-42A8-86DF-DB27DE395089}"/>
          </ac:spMkLst>
        </pc:spChg>
        <pc:spChg chg="del">
          <ac:chgData name="Hanan Mustika Abdurra'uf" userId="892848bf711f675f" providerId="LiveId" clId="{00D10CB5-58FF-4AFE-A5CE-D594A6455EDF}" dt="2022-04-20T04:54:29.924" v="184" actId="26606"/>
          <ac:spMkLst>
            <pc:docMk/>
            <pc:sldMk cId="675154335" sldId="309"/>
            <ac:spMk id="64" creationId="{6576A321-2C04-4E8E-B7C0-22588C9C5E7A}"/>
          </ac:spMkLst>
        </pc:spChg>
        <pc:picChg chg="mod">
          <ac:chgData name="Hanan Mustika Abdurra'uf" userId="892848bf711f675f" providerId="LiveId" clId="{00D10CB5-58FF-4AFE-A5CE-D594A6455EDF}" dt="2022-04-20T04:54:29.924" v="184" actId="26606"/>
          <ac:picMkLst>
            <pc:docMk/>
            <pc:sldMk cId="675154335" sldId="309"/>
            <ac:picMk id="3" creationId="{72B2D6DE-C9B5-4678-91EF-77E85F2350DA}"/>
          </ac:picMkLst>
        </pc:picChg>
        <pc:picChg chg="del">
          <ac:chgData name="Hanan Mustika Abdurra'uf" userId="892848bf711f675f" providerId="LiveId" clId="{00D10CB5-58FF-4AFE-A5CE-D594A6455EDF}" dt="2022-04-20T04:52:01.445" v="13" actId="478"/>
          <ac:picMkLst>
            <pc:docMk/>
            <pc:sldMk cId="675154335" sldId="309"/>
            <ac:picMk id="6" creationId="{898F6881-F0C4-43F8-9646-A8AE2AEB284F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11:36.841" v="712" actId="20577"/>
        <pc:sldMkLst>
          <pc:docMk/>
          <pc:sldMk cId="1702459959" sldId="310"/>
        </pc:sldMkLst>
        <pc:spChg chg="mod">
          <ac:chgData name="Hanan Mustika Abdurra'uf" userId="892848bf711f675f" providerId="LiveId" clId="{00D10CB5-58FF-4AFE-A5CE-D594A6455EDF}" dt="2022-04-20T05:11:36.841" v="712" actId="20577"/>
          <ac:spMkLst>
            <pc:docMk/>
            <pc:sldMk cId="1702459959" sldId="310"/>
            <ac:spMk id="2" creationId="{89559F60-4CE1-4E2F-86EA-1B60679F1F4A}"/>
          </ac:spMkLst>
        </pc:spChg>
        <pc:spChg chg="mod">
          <ac:chgData name="Hanan Mustika Abdurra'uf" userId="892848bf711f675f" providerId="LiveId" clId="{00D10CB5-58FF-4AFE-A5CE-D594A6455EDF}" dt="2022-04-20T05:01:00.804" v="517" actId="20577"/>
          <ac:spMkLst>
            <pc:docMk/>
            <pc:sldMk cId="1702459959" sldId="310"/>
            <ac:spMk id="24" creationId="{F260476B-CCA6-412B-A9C5-399C34AE6F05}"/>
          </ac:spMkLst>
        </pc:spChg>
        <pc:picChg chg="add del">
          <ac:chgData name="Hanan Mustika Abdurra'uf" userId="892848bf711f675f" providerId="LiveId" clId="{00D10CB5-58FF-4AFE-A5CE-D594A6455EDF}" dt="2022-04-20T04:54:37.377" v="186" actId="22"/>
          <ac:picMkLst>
            <pc:docMk/>
            <pc:sldMk cId="1702459959" sldId="310"/>
            <ac:picMk id="5" creationId="{89AB474A-5139-4F66-BD6C-DE520541A00D}"/>
          </ac:picMkLst>
        </pc:picChg>
        <pc:picChg chg="add del mod">
          <ac:chgData name="Hanan Mustika Abdurra'uf" userId="892848bf711f675f" providerId="LiveId" clId="{00D10CB5-58FF-4AFE-A5CE-D594A6455EDF}" dt="2022-04-20T05:10:04.779" v="678" actId="478"/>
          <ac:picMkLst>
            <pc:docMk/>
            <pc:sldMk cId="1702459959" sldId="310"/>
            <ac:picMk id="7" creationId="{1C8B8B63-8026-41CC-B009-788E892E8179}"/>
          </ac:picMkLst>
        </pc:picChg>
        <pc:picChg chg="add mod">
          <ac:chgData name="Hanan Mustika Abdurra'uf" userId="892848bf711f675f" providerId="LiveId" clId="{00D10CB5-58FF-4AFE-A5CE-D594A6455EDF}" dt="2022-04-20T05:10:34.290" v="681" actId="14100"/>
          <ac:picMkLst>
            <pc:docMk/>
            <pc:sldMk cId="1702459959" sldId="310"/>
            <ac:picMk id="9" creationId="{ACE21DF9-F5C8-46B3-B7E0-E09B1DC3D0FE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06:26.290" v="563" actId="12"/>
        <pc:sldMkLst>
          <pc:docMk/>
          <pc:sldMk cId="2577181956" sldId="311"/>
        </pc:sldMkLst>
        <pc:spChg chg="mod">
          <ac:chgData name="Hanan Mustika Abdurra'uf" userId="892848bf711f675f" providerId="LiveId" clId="{00D10CB5-58FF-4AFE-A5CE-D594A6455EDF}" dt="2022-04-20T05:06:26.290" v="563" actId="12"/>
          <ac:spMkLst>
            <pc:docMk/>
            <pc:sldMk cId="2577181956" sldId="311"/>
            <ac:spMk id="24" creationId="{F260476B-CCA6-412B-A9C5-399C34AE6F05}"/>
          </ac:spMkLst>
        </pc:spChg>
        <pc:picChg chg="add mod">
          <ac:chgData name="Hanan Mustika Abdurra'uf" userId="892848bf711f675f" providerId="LiveId" clId="{00D10CB5-58FF-4AFE-A5CE-D594A6455EDF}" dt="2022-04-20T05:05:58.694" v="558" actId="14100"/>
          <ac:picMkLst>
            <pc:docMk/>
            <pc:sldMk cId="2577181956" sldId="311"/>
            <ac:picMk id="5" creationId="{CD9C25DC-D075-4A4B-892A-5005C065AD21}"/>
          </ac:picMkLst>
        </pc:picChg>
        <pc:picChg chg="del">
          <ac:chgData name="Hanan Mustika Abdurra'uf" userId="892848bf711f675f" providerId="LiveId" clId="{00D10CB5-58FF-4AFE-A5CE-D594A6455EDF}" dt="2022-04-20T05:05:52.743" v="555" actId="478"/>
          <ac:picMkLst>
            <pc:docMk/>
            <pc:sldMk cId="2577181956" sldId="311"/>
            <ac:picMk id="7" creationId="{1C8B8B63-8026-41CC-B009-788E892E8179}"/>
          </ac:picMkLst>
        </pc:picChg>
        <pc:picChg chg="add mod">
          <ac:chgData name="Hanan Mustika Abdurra'uf" userId="892848bf711f675f" providerId="LiveId" clId="{00D10CB5-58FF-4AFE-A5CE-D594A6455EDF}" dt="2022-04-20T05:06:15.235" v="562" actId="14100"/>
          <ac:picMkLst>
            <pc:docMk/>
            <pc:sldMk cId="2577181956" sldId="311"/>
            <ac:picMk id="8" creationId="{6FE2D5B4-AB14-4CAF-9059-1A778011BBB0}"/>
          </ac:picMkLst>
        </pc:picChg>
      </pc:sldChg>
      <pc:sldChg chg="add del">
        <pc:chgData name="Hanan Mustika Abdurra'uf" userId="892848bf711f675f" providerId="LiveId" clId="{00D10CB5-58FF-4AFE-A5CE-D594A6455EDF}" dt="2022-04-20T04:57:30.495" v="319" actId="47"/>
        <pc:sldMkLst>
          <pc:docMk/>
          <pc:sldMk cId="3755379758" sldId="311"/>
        </pc:sldMkLst>
      </pc:sldChg>
      <pc:sldChg chg="addSp delSp modSp add mod">
        <pc:chgData name="Hanan Mustika Abdurra'uf" userId="892848bf711f675f" providerId="LiveId" clId="{00D10CB5-58FF-4AFE-A5CE-D594A6455EDF}" dt="2022-04-20T05:08:16.441" v="662" actId="1076"/>
        <pc:sldMkLst>
          <pc:docMk/>
          <pc:sldMk cId="2026467083" sldId="312"/>
        </pc:sldMkLst>
        <pc:spChg chg="mod">
          <ac:chgData name="Hanan Mustika Abdurra'uf" userId="892848bf711f675f" providerId="LiveId" clId="{00D10CB5-58FF-4AFE-A5CE-D594A6455EDF}" dt="2022-04-20T05:07:54.944" v="660" actId="20577"/>
          <ac:spMkLst>
            <pc:docMk/>
            <pc:sldMk cId="2026467083" sldId="312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07:04.944" v="574" actId="478"/>
          <ac:picMkLst>
            <pc:docMk/>
            <pc:sldMk cId="2026467083" sldId="312"/>
            <ac:picMk id="5" creationId="{CD9C25DC-D075-4A4B-892A-5005C065AD21}"/>
          </ac:picMkLst>
        </pc:picChg>
        <pc:picChg chg="add mod">
          <ac:chgData name="Hanan Mustika Abdurra'uf" userId="892848bf711f675f" providerId="LiveId" clId="{00D10CB5-58FF-4AFE-A5CE-D594A6455EDF}" dt="2022-04-20T05:08:16.441" v="662" actId="1076"/>
          <ac:picMkLst>
            <pc:docMk/>
            <pc:sldMk cId="2026467083" sldId="312"/>
            <ac:picMk id="6" creationId="{EC96E169-26A1-41B6-B995-AC07FA9A7C5F}"/>
          </ac:picMkLst>
        </pc:picChg>
        <pc:picChg chg="del">
          <ac:chgData name="Hanan Mustika Abdurra'uf" userId="892848bf711f675f" providerId="LiveId" clId="{00D10CB5-58FF-4AFE-A5CE-D594A6455EDF}" dt="2022-04-20T05:07:04.419" v="573" actId="478"/>
          <ac:picMkLst>
            <pc:docMk/>
            <pc:sldMk cId="2026467083" sldId="312"/>
            <ac:picMk id="8" creationId="{6FE2D5B4-AB14-4CAF-9059-1A778011BBB0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08:52.263" v="675" actId="1076"/>
        <pc:sldMkLst>
          <pc:docMk/>
          <pc:sldMk cId="3790198660" sldId="313"/>
        </pc:sldMkLst>
        <pc:spChg chg="mod">
          <ac:chgData name="Hanan Mustika Abdurra'uf" userId="892848bf711f675f" providerId="LiveId" clId="{00D10CB5-58FF-4AFE-A5CE-D594A6455EDF}" dt="2022-04-20T05:08:41.186" v="672" actId="12"/>
          <ac:spMkLst>
            <pc:docMk/>
            <pc:sldMk cId="3790198660" sldId="313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08:44.057" v="673" actId="478"/>
          <ac:picMkLst>
            <pc:docMk/>
            <pc:sldMk cId="3790198660" sldId="313"/>
            <ac:picMk id="6" creationId="{EC96E169-26A1-41B6-B995-AC07FA9A7C5F}"/>
          </ac:picMkLst>
        </pc:picChg>
        <pc:picChg chg="add mod">
          <ac:chgData name="Hanan Mustika Abdurra'uf" userId="892848bf711f675f" providerId="LiveId" clId="{00D10CB5-58FF-4AFE-A5CE-D594A6455EDF}" dt="2022-04-20T05:08:52.263" v="675" actId="1076"/>
          <ac:picMkLst>
            <pc:docMk/>
            <pc:sldMk cId="3790198660" sldId="313"/>
            <ac:picMk id="8" creationId="{9544709D-7334-4DB0-B069-E329B79F649F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28:49.474" v="1446" actId="14100"/>
        <pc:sldMkLst>
          <pc:docMk/>
          <pc:sldMk cId="2253848929" sldId="314"/>
        </pc:sldMkLst>
        <pc:spChg chg="mod">
          <ac:chgData name="Hanan Mustika Abdurra'uf" userId="892848bf711f675f" providerId="LiveId" clId="{00D10CB5-58FF-4AFE-A5CE-D594A6455EDF}" dt="2022-04-20T05:11:43.155" v="721" actId="20577"/>
          <ac:spMkLst>
            <pc:docMk/>
            <pc:sldMk cId="2253848929" sldId="314"/>
            <ac:spMk id="2" creationId="{89559F60-4CE1-4E2F-86EA-1B60679F1F4A}"/>
          </ac:spMkLst>
        </pc:spChg>
        <pc:spChg chg="mod">
          <ac:chgData name="Hanan Mustika Abdurra'uf" userId="892848bf711f675f" providerId="LiveId" clId="{00D10CB5-58FF-4AFE-A5CE-D594A6455EDF}" dt="2022-04-20T05:13:20.639" v="856" actId="20577"/>
          <ac:spMkLst>
            <pc:docMk/>
            <pc:sldMk cId="2253848929" sldId="314"/>
            <ac:spMk id="24" creationId="{F260476B-CCA6-412B-A9C5-399C34AE6F05}"/>
          </ac:spMkLst>
        </pc:spChg>
        <pc:picChg chg="add del mod">
          <ac:chgData name="Hanan Mustika Abdurra'uf" userId="892848bf711f675f" providerId="LiveId" clId="{00D10CB5-58FF-4AFE-A5CE-D594A6455EDF}" dt="2022-04-20T05:28:05.804" v="1443" actId="478"/>
          <ac:picMkLst>
            <pc:docMk/>
            <pc:sldMk cId="2253848929" sldId="314"/>
            <ac:picMk id="5" creationId="{9E537057-865A-42B6-BCDB-9449598DA729}"/>
          </ac:picMkLst>
        </pc:picChg>
        <pc:picChg chg="add mod">
          <ac:chgData name="Hanan Mustika Abdurra'uf" userId="892848bf711f675f" providerId="LiveId" clId="{00D10CB5-58FF-4AFE-A5CE-D594A6455EDF}" dt="2022-04-20T05:28:49.474" v="1446" actId="14100"/>
          <ac:picMkLst>
            <pc:docMk/>
            <pc:sldMk cId="2253848929" sldId="314"/>
            <ac:picMk id="7" creationId="{751884B2-65F6-4271-8602-CB03F09FAEE4}"/>
          </ac:picMkLst>
        </pc:picChg>
        <pc:picChg chg="del">
          <ac:chgData name="Hanan Mustika Abdurra'uf" userId="892848bf711f675f" providerId="LiveId" clId="{00D10CB5-58FF-4AFE-A5CE-D594A6455EDF}" dt="2022-04-20T05:09:20.397" v="677" actId="478"/>
          <ac:picMkLst>
            <pc:docMk/>
            <pc:sldMk cId="2253848929" sldId="314"/>
            <ac:picMk id="8" creationId="{9544709D-7334-4DB0-B069-E329B79F649F}"/>
          </ac:picMkLst>
        </pc:picChg>
      </pc:sldChg>
      <pc:sldChg chg="addSp delSp modSp add del mod">
        <pc:chgData name="Hanan Mustika Abdurra'uf" userId="892848bf711f675f" providerId="LiveId" clId="{00D10CB5-58FF-4AFE-A5CE-D594A6455EDF}" dt="2022-04-20T05:18:37.817" v="1073" actId="47"/>
        <pc:sldMkLst>
          <pc:docMk/>
          <pc:sldMk cId="853850004" sldId="315"/>
        </pc:sldMkLst>
        <pc:spChg chg="mod">
          <ac:chgData name="Hanan Mustika Abdurra'uf" userId="892848bf711f675f" providerId="LiveId" clId="{00D10CB5-58FF-4AFE-A5CE-D594A6455EDF}" dt="2022-04-20T05:14:14.367" v="865" actId="20577"/>
          <ac:spMkLst>
            <pc:docMk/>
            <pc:sldMk cId="853850004" sldId="315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13:28.737" v="858" actId="478"/>
          <ac:picMkLst>
            <pc:docMk/>
            <pc:sldMk cId="853850004" sldId="315"/>
            <ac:picMk id="5" creationId="{9E537057-865A-42B6-BCDB-9449598DA729}"/>
          </ac:picMkLst>
        </pc:picChg>
        <pc:picChg chg="add mod">
          <ac:chgData name="Hanan Mustika Abdurra'uf" userId="892848bf711f675f" providerId="LiveId" clId="{00D10CB5-58FF-4AFE-A5CE-D594A6455EDF}" dt="2022-04-20T05:13:32.337" v="860" actId="1076"/>
          <ac:picMkLst>
            <pc:docMk/>
            <pc:sldMk cId="853850004" sldId="315"/>
            <ac:picMk id="8" creationId="{2ACA6BD0-BF98-45E9-BC98-0FD3BF2BEB63}"/>
          </ac:picMkLst>
        </pc:picChg>
      </pc:sldChg>
      <pc:sldChg chg="modSp add mod">
        <pc:chgData name="Hanan Mustika Abdurra'uf" userId="892848bf711f675f" providerId="LiveId" clId="{00D10CB5-58FF-4AFE-A5CE-D594A6455EDF}" dt="2022-04-20T05:16:11.716" v="1068" actId="20577"/>
        <pc:sldMkLst>
          <pc:docMk/>
          <pc:sldMk cId="2402118914" sldId="316"/>
        </pc:sldMkLst>
        <pc:spChg chg="mod">
          <ac:chgData name="Hanan Mustika Abdurra'uf" userId="892848bf711f675f" providerId="LiveId" clId="{00D10CB5-58FF-4AFE-A5CE-D594A6455EDF}" dt="2022-04-20T05:16:11.716" v="1068" actId="20577"/>
          <ac:spMkLst>
            <pc:docMk/>
            <pc:sldMk cId="2402118914" sldId="316"/>
            <ac:spMk id="24" creationId="{F260476B-CCA6-412B-A9C5-399C34AE6F05}"/>
          </ac:spMkLst>
        </pc:spChg>
      </pc:sldChg>
      <pc:sldChg chg="addSp delSp modSp add mod">
        <pc:chgData name="Hanan Mustika Abdurra'uf" userId="892848bf711f675f" providerId="LiveId" clId="{00D10CB5-58FF-4AFE-A5CE-D594A6455EDF}" dt="2022-04-20T05:19:48.322" v="1170" actId="20577"/>
        <pc:sldMkLst>
          <pc:docMk/>
          <pc:sldMk cId="3690966212" sldId="317"/>
        </pc:sldMkLst>
        <pc:spChg chg="mod">
          <ac:chgData name="Hanan Mustika Abdurra'uf" userId="892848bf711f675f" providerId="LiveId" clId="{00D10CB5-58FF-4AFE-A5CE-D594A6455EDF}" dt="2022-04-20T05:19:48.322" v="1170" actId="20577"/>
          <ac:spMkLst>
            <pc:docMk/>
            <pc:sldMk cId="3690966212" sldId="317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18:09.450" v="1070" actId="478"/>
          <ac:picMkLst>
            <pc:docMk/>
            <pc:sldMk cId="3690966212" sldId="317"/>
            <ac:picMk id="8" creationId="{2ACA6BD0-BF98-45E9-BC98-0FD3BF2BEB63}"/>
          </ac:picMkLst>
        </pc:picChg>
        <pc:picChg chg="add mod">
          <ac:chgData name="Hanan Mustika Abdurra'uf" userId="892848bf711f675f" providerId="LiveId" clId="{00D10CB5-58FF-4AFE-A5CE-D594A6455EDF}" dt="2022-04-20T05:18:16.608" v="1072" actId="1076"/>
          <ac:picMkLst>
            <pc:docMk/>
            <pc:sldMk cId="3690966212" sldId="317"/>
            <ac:picMk id="9" creationId="{A7E0926B-E37E-4D37-9372-46DB3C730DDA}"/>
          </ac:picMkLst>
        </pc:picChg>
        <pc:picChg chg="add mod">
          <ac:chgData name="Hanan Mustika Abdurra'uf" userId="892848bf711f675f" providerId="LiveId" clId="{00D10CB5-58FF-4AFE-A5CE-D594A6455EDF}" dt="2022-04-20T05:18:55.815" v="1076" actId="1076"/>
          <ac:picMkLst>
            <pc:docMk/>
            <pc:sldMk cId="3690966212" sldId="317"/>
            <ac:picMk id="10" creationId="{27EA47BB-F12E-40BA-863A-219816350497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29:16.747" v="1452" actId="14100"/>
        <pc:sldMkLst>
          <pc:docMk/>
          <pc:sldMk cId="3797704240" sldId="318"/>
        </pc:sldMkLst>
        <pc:spChg chg="mod">
          <ac:chgData name="Hanan Mustika Abdurra'uf" userId="892848bf711f675f" providerId="LiveId" clId="{00D10CB5-58FF-4AFE-A5CE-D594A6455EDF}" dt="2022-04-20T05:21:42.935" v="1248" actId="20577"/>
          <ac:spMkLst>
            <pc:docMk/>
            <pc:sldMk cId="3797704240" sldId="318"/>
            <ac:spMk id="24" creationId="{F260476B-CCA6-412B-A9C5-399C34AE6F05}"/>
          </ac:spMkLst>
        </pc:spChg>
        <pc:picChg chg="add del mod">
          <ac:chgData name="Hanan Mustika Abdurra'uf" userId="892848bf711f675f" providerId="LiveId" clId="{00D10CB5-58FF-4AFE-A5CE-D594A6455EDF}" dt="2022-04-20T05:27:26.581" v="1440" actId="21"/>
          <ac:picMkLst>
            <pc:docMk/>
            <pc:sldMk cId="3797704240" sldId="318"/>
            <ac:picMk id="5" creationId="{640AEA95-2F8C-49A8-86A5-32E64753674E}"/>
          </ac:picMkLst>
        </pc:picChg>
        <pc:picChg chg="add mod">
          <ac:chgData name="Hanan Mustika Abdurra'uf" userId="892848bf711f675f" providerId="LiveId" clId="{00D10CB5-58FF-4AFE-A5CE-D594A6455EDF}" dt="2022-04-20T05:29:16.747" v="1452" actId="14100"/>
          <ac:picMkLst>
            <pc:docMk/>
            <pc:sldMk cId="3797704240" sldId="318"/>
            <ac:picMk id="7" creationId="{4E4B39BF-FD76-4C2A-8B53-259F77D60FB0}"/>
          </ac:picMkLst>
        </pc:picChg>
        <pc:picChg chg="del">
          <ac:chgData name="Hanan Mustika Abdurra'uf" userId="892848bf711f675f" providerId="LiveId" clId="{00D10CB5-58FF-4AFE-A5CE-D594A6455EDF}" dt="2022-04-20T05:20:12.543" v="1172" actId="478"/>
          <ac:picMkLst>
            <pc:docMk/>
            <pc:sldMk cId="3797704240" sldId="318"/>
            <ac:picMk id="9" creationId="{A7E0926B-E37E-4D37-9372-46DB3C730DDA}"/>
          </ac:picMkLst>
        </pc:picChg>
        <pc:picChg chg="del">
          <ac:chgData name="Hanan Mustika Abdurra'uf" userId="892848bf711f675f" providerId="LiveId" clId="{00D10CB5-58FF-4AFE-A5CE-D594A6455EDF}" dt="2022-04-20T05:20:15.815" v="1175" actId="478"/>
          <ac:picMkLst>
            <pc:docMk/>
            <pc:sldMk cId="3797704240" sldId="318"/>
            <ac:picMk id="10" creationId="{27EA47BB-F12E-40BA-863A-219816350497}"/>
          </ac:picMkLst>
        </pc:picChg>
        <pc:picChg chg="add mod">
          <ac:chgData name="Hanan Mustika Abdurra'uf" userId="892848bf711f675f" providerId="LiveId" clId="{00D10CB5-58FF-4AFE-A5CE-D594A6455EDF}" dt="2022-04-20T05:20:14.818" v="1174" actId="1076"/>
          <ac:picMkLst>
            <pc:docMk/>
            <pc:sldMk cId="3797704240" sldId="318"/>
            <ac:picMk id="11" creationId="{FF5AD90F-6902-45D5-A3CB-0949123EB3D9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23:44.778" v="1330" actId="1076"/>
        <pc:sldMkLst>
          <pc:docMk/>
          <pc:sldMk cId="3568097965" sldId="319"/>
        </pc:sldMkLst>
        <pc:spChg chg="mod">
          <ac:chgData name="Hanan Mustika Abdurra'uf" userId="892848bf711f675f" providerId="LiveId" clId="{00D10CB5-58FF-4AFE-A5CE-D594A6455EDF}" dt="2022-04-20T05:23:27.605" v="1324" actId="20577"/>
          <ac:spMkLst>
            <pc:docMk/>
            <pc:sldMk cId="3568097965" sldId="319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23:30.954" v="1325" actId="478"/>
          <ac:picMkLst>
            <pc:docMk/>
            <pc:sldMk cId="3568097965" sldId="319"/>
            <ac:picMk id="5" creationId="{640AEA95-2F8C-49A8-86A5-32E64753674E}"/>
          </ac:picMkLst>
        </pc:picChg>
        <pc:picChg chg="add mod">
          <ac:chgData name="Hanan Mustika Abdurra'uf" userId="892848bf711f675f" providerId="LiveId" clId="{00D10CB5-58FF-4AFE-A5CE-D594A6455EDF}" dt="2022-04-20T05:23:44.778" v="1330" actId="1076"/>
          <ac:picMkLst>
            <pc:docMk/>
            <pc:sldMk cId="3568097965" sldId="319"/>
            <ac:picMk id="9" creationId="{26BED890-65C8-49EF-9456-C9841E91DF6E}"/>
          </ac:picMkLst>
        </pc:picChg>
        <pc:picChg chg="add mod">
          <ac:chgData name="Hanan Mustika Abdurra'uf" userId="892848bf711f675f" providerId="LiveId" clId="{00D10CB5-58FF-4AFE-A5CE-D594A6455EDF}" dt="2022-04-20T05:23:42.980" v="1329" actId="1076"/>
          <ac:picMkLst>
            <pc:docMk/>
            <pc:sldMk cId="3568097965" sldId="319"/>
            <ac:picMk id="10" creationId="{24C33990-918D-4829-A053-209F93882A06}"/>
          </ac:picMkLst>
        </pc:picChg>
        <pc:picChg chg="del">
          <ac:chgData name="Hanan Mustika Abdurra'uf" userId="892848bf711f675f" providerId="LiveId" clId="{00D10CB5-58FF-4AFE-A5CE-D594A6455EDF}" dt="2022-04-20T05:23:31.651" v="1326" actId="478"/>
          <ac:picMkLst>
            <pc:docMk/>
            <pc:sldMk cId="3568097965" sldId="319"/>
            <ac:picMk id="11" creationId="{FF5AD90F-6902-45D5-A3CB-0949123EB3D9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27:38.496" v="1442" actId="1076"/>
        <pc:sldMkLst>
          <pc:docMk/>
          <pc:sldMk cId="1291667992" sldId="320"/>
        </pc:sldMkLst>
        <pc:spChg chg="mod">
          <ac:chgData name="Hanan Mustika Abdurra'uf" userId="892848bf711f675f" providerId="LiveId" clId="{00D10CB5-58FF-4AFE-A5CE-D594A6455EDF}" dt="2022-04-20T05:24:47.499" v="1431" actId="20577"/>
          <ac:spMkLst>
            <pc:docMk/>
            <pc:sldMk cId="1291667992" sldId="320"/>
            <ac:spMk id="24" creationId="{F260476B-CCA6-412B-A9C5-399C34AE6F05}"/>
          </ac:spMkLst>
        </pc:spChg>
        <pc:picChg chg="del">
          <ac:chgData name="Hanan Mustika Abdurra'uf" userId="892848bf711f675f" providerId="LiveId" clId="{00D10CB5-58FF-4AFE-A5CE-D594A6455EDF}" dt="2022-04-20T05:24:53.891" v="1433" actId="478"/>
          <ac:picMkLst>
            <pc:docMk/>
            <pc:sldMk cId="1291667992" sldId="320"/>
            <ac:picMk id="9" creationId="{26BED890-65C8-49EF-9456-C9841E91DF6E}"/>
          </ac:picMkLst>
        </pc:picChg>
        <pc:picChg chg="del">
          <ac:chgData name="Hanan Mustika Abdurra'uf" userId="892848bf711f675f" providerId="LiveId" clId="{00D10CB5-58FF-4AFE-A5CE-D594A6455EDF}" dt="2022-04-20T05:26:59.659" v="1437" actId="478"/>
          <ac:picMkLst>
            <pc:docMk/>
            <pc:sldMk cId="1291667992" sldId="320"/>
            <ac:picMk id="10" creationId="{24C33990-918D-4829-A053-209F93882A06}"/>
          </ac:picMkLst>
        </pc:picChg>
        <pc:picChg chg="add del mod">
          <ac:chgData name="Hanan Mustika Abdurra'uf" userId="892848bf711f675f" providerId="LiveId" clId="{00D10CB5-58FF-4AFE-A5CE-D594A6455EDF}" dt="2022-04-20T05:27:00.528" v="1438" actId="478"/>
          <ac:picMkLst>
            <pc:docMk/>
            <pc:sldMk cId="1291667992" sldId="320"/>
            <ac:picMk id="11" creationId="{7EE1FC41-E32C-498B-A9BD-A37067BEFE44}"/>
          </ac:picMkLst>
        </pc:picChg>
        <pc:picChg chg="add mod">
          <ac:chgData name="Hanan Mustika Abdurra'uf" userId="892848bf711f675f" providerId="LiveId" clId="{00D10CB5-58FF-4AFE-A5CE-D594A6455EDF}" dt="2022-04-20T05:27:17.284" v="1439"/>
          <ac:picMkLst>
            <pc:docMk/>
            <pc:sldMk cId="1291667992" sldId="320"/>
            <ac:picMk id="12" creationId="{C8335D4C-B3AB-4E20-80D9-1A5DAE46495E}"/>
          </ac:picMkLst>
        </pc:picChg>
        <pc:picChg chg="add mod">
          <ac:chgData name="Hanan Mustika Abdurra'uf" userId="892848bf711f675f" providerId="LiveId" clId="{00D10CB5-58FF-4AFE-A5CE-D594A6455EDF}" dt="2022-04-20T05:27:38.496" v="1442" actId="1076"/>
          <ac:picMkLst>
            <pc:docMk/>
            <pc:sldMk cId="1291667992" sldId="320"/>
            <ac:picMk id="13" creationId="{7493078A-463D-474B-9E6E-430009CFC12A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31:44.505" v="1542" actId="14100"/>
        <pc:sldMkLst>
          <pc:docMk/>
          <pc:sldMk cId="3875708696" sldId="321"/>
        </pc:sldMkLst>
        <pc:spChg chg="mod">
          <ac:chgData name="Hanan Mustika Abdurra'uf" userId="892848bf711f675f" providerId="LiveId" clId="{00D10CB5-58FF-4AFE-A5CE-D594A6455EDF}" dt="2022-04-20T05:31:36.273" v="1539" actId="20577"/>
          <ac:spMkLst>
            <pc:docMk/>
            <pc:sldMk cId="3875708696" sldId="321"/>
            <ac:spMk id="24" creationId="{F260476B-CCA6-412B-A9C5-399C34AE6F05}"/>
          </ac:spMkLst>
        </pc:spChg>
        <pc:picChg chg="add mod">
          <ac:chgData name="Hanan Mustika Abdurra'uf" userId="892848bf711f675f" providerId="LiveId" clId="{00D10CB5-58FF-4AFE-A5CE-D594A6455EDF}" dt="2022-04-20T05:31:44.505" v="1542" actId="14100"/>
          <ac:picMkLst>
            <pc:docMk/>
            <pc:sldMk cId="3875708696" sldId="321"/>
            <ac:picMk id="9" creationId="{91825CD7-82E2-4E57-9370-35A7A9E0EABF}"/>
          </ac:picMkLst>
        </pc:picChg>
        <pc:picChg chg="del">
          <ac:chgData name="Hanan Mustika Abdurra'uf" userId="892848bf711f675f" providerId="LiveId" clId="{00D10CB5-58FF-4AFE-A5CE-D594A6455EDF}" dt="2022-04-20T05:30:09.067" v="1455" actId="478"/>
          <ac:picMkLst>
            <pc:docMk/>
            <pc:sldMk cId="3875708696" sldId="321"/>
            <ac:picMk id="12" creationId="{C8335D4C-B3AB-4E20-80D9-1A5DAE46495E}"/>
          </ac:picMkLst>
        </pc:picChg>
        <pc:picChg chg="del">
          <ac:chgData name="Hanan Mustika Abdurra'uf" userId="892848bf711f675f" providerId="LiveId" clId="{00D10CB5-58FF-4AFE-A5CE-D594A6455EDF}" dt="2022-04-20T05:30:08.312" v="1454" actId="478"/>
          <ac:picMkLst>
            <pc:docMk/>
            <pc:sldMk cId="3875708696" sldId="321"/>
            <ac:picMk id="13" creationId="{7493078A-463D-474B-9E6E-430009CFC12A}"/>
          </ac:picMkLst>
        </pc:picChg>
      </pc:sldChg>
      <pc:sldChg chg="addSp delSp modSp add mod">
        <pc:chgData name="Hanan Mustika Abdurra'uf" userId="892848bf711f675f" providerId="LiveId" clId="{00D10CB5-58FF-4AFE-A5CE-D594A6455EDF}" dt="2022-04-20T05:32:59.869" v="1646" actId="20577"/>
        <pc:sldMkLst>
          <pc:docMk/>
          <pc:sldMk cId="386120895" sldId="322"/>
        </pc:sldMkLst>
        <pc:spChg chg="mod">
          <ac:chgData name="Hanan Mustika Abdurra'uf" userId="892848bf711f675f" providerId="LiveId" clId="{00D10CB5-58FF-4AFE-A5CE-D594A6455EDF}" dt="2022-04-20T05:32:59.869" v="1646" actId="20577"/>
          <ac:spMkLst>
            <pc:docMk/>
            <pc:sldMk cId="386120895" sldId="322"/>
            <ac:spMk id="24" creationId="{F260476B-CCA6-412B-A9C5-399C34AE6F05}"/>
          </ac:spMkLst>
        </pc:spChg>
        <pc:picChg chg="add mod">
          <ac:chgData name="Hanan Mustika Abdurra'uf" userId="892848bf711f675f" providerId="LiveId" clId="{00D10CB5-58FF-4AFE-A5CE-D594A6455EDF}" dt="2022-04-20T05:32:13.481" v="1546" actId="1076"/>
          <ac:picMkLst>
            <pc:docMk/>
            <pc:sldMk cId="386120895" sldId="322"/>
            <ac:picMk id="8" creationId="{CC942435-239A-427F-AB35-1DCC791C404A}"/>
          </ac:picMkLst>
        </pc:picChg>
        <pc:picChg chg="del">
          <ac:chgData name="Hanan Mustika Abdurra'uf" userId="892848bf711f675f" providerId="LiveId" clId="{00D10CB5-58FF-4AFE-A5CE-D594A6455EDF}" dt="2022-04-20T05:32:07.595" v="1544" actId="478"/>
          <ac:picMkLst>
            <pc:docMk/>
            <pc:sldMk cId="386120895" sldId="322"/>
            <ac:picMk id="9" creationId="{91825CD7-82E2-4E57-9370-35A7A9E0EABF}"/>
          </ac:picMkLst>
        </pc:picChg>
      </pc:sldChg>
      <pc:sldChg chg="add del">
        <pc:chgData name="Hanan Mustika Abdurra'uf" userId="892848bf711f675f" providerId="LiveId" clId="{00D10CB5-58FF-4AFE-A5CE-D594A6455EDF}" dt="2022-04-20T05:33:12.647" v="1648" actId="47"/>
        <pc:sldMkLst>
          <pc:docMk/>
          <pc:sldMk cId="1923489548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1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320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079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62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43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00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09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203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413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68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299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684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48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465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065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70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639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403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971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189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30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928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809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251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803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437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30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724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610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40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033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93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1064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575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87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735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47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34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60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52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371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54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9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4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5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2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29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0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32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34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35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34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36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3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3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39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40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42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4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44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4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9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5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52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5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55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57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4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5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Developer Guide </a:t>
            </a:r>
            <a:r>
              <a:rPr lang="en-US" sz="4000" dirty="0" err="1"/>
              <a:t>Etherium</a:t>
            </a:r>
            <a:r>
              <a:rPr lang="en-US" sz="4000" dirty="0"/>
              <a:t>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300" dirty="0"/>
              <a:t>Nama : Hanan Mustika Abdurra’uf</a:t>
            </a:r>
          </a:p>
          <a:p>
            <a:pPr algn="l"/>
            <a:r>
              <a:rPr lang="en-US" dirty="0" err="1"/>
              <a:t>Nim</a:t>
            </a:r>
            <a:r>
              <a:rPr lang="en-US" dirty="0"/>
              <a:t> : 1103194149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/>
              <a:t>Bisa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saldonya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</a:p>
          <a:p>
            <a:pPr indent="-342900"/>
            <a:r>
              <a:rPr lang="en-US" dirty="0" err="1"/>
              <a:t>Tambahkan</a:t>
            </a:r>
            <a:r>
              <a:rPr lang="en-US" dirty="0"/>
              <a:t> syntax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digambar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AD90F-6902-45D5-A3CB-0949123E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98" y="1445574"/>
            <a:ext cx="3543795" cy="10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B39BF-FD76-4C2A-8B53-259F77D60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6" y="2626769"/>
            <a:ext cx="4572704" cy="4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 lnSpcReduction="10000"/>
          </a:bodyPr>
          <a:lstStyle/>
          <a:p>
            <a:pPr indent="-342900"/>
            <a:r>
              <a:rPr lang="en-US" dirty="0"/>
              <a:t>Kita deploy </a:t>
            </a:r>
            <a:r>
              <a:rPr lang="en-US" dirty="0" err="1"/>
              <a:t>lagi</a:t>
            </a:r>
            <a:endParaRPr lang="en-US" dirty="0"/>
          </a:p>
          <a:p>
            <a:pPr indent="-342900"/>
            <a:r>
              <a:rPr lang="en-US" dirty="0" err="1"/>
              <a:t>Hapus</a:t>
            </a:r>
            <a:r>
              <a:rPr lang="en-US" dirty="0"/>
              <a:t> instance lama </a:t>
            </a:r>
          </a:p>
          <a:p>
            <a:pPr indent="-342900"/>
            <a:r>
              <a:rPr lang="en-US" dirty="0"/>
              <a:t>send 1 ether pada </a:t>
            </a:r>
            <a:r>
              <a:rPr lang="en-US" dirty="0" err="1"/>
              <a:t>bagian</a:t>
            </a:r>
            <a:r>
              <a:rPr lang="en-US" dirty="0"/>
              <a:t> input </a:t>
            </a:r>
          </a:p>
          <a:p>
            <a:pPr indent="-342900"/>
            <a:r>
              <a:rPr lang="en-US" dirty="0" err="1"/>
              <a:t>pilih</a:t>
            </a:r>
            <a:r>
              <a:rPr lang="en-US" dirty="0"/>
              <a:t> account dan </a:t>
            </a:r>
            <a:r>
              <a:rPr lang="en-US" dirty="0" err="1"/>
              <a:t>salin</a:t>
            </a:r>
            <a:r>
              <a:rPr lang="en-US" dirty="0"/>
              <a:t> link </a:t>
            </a:r>
            <a:r>
              <a:rPr lang="en-US" dirty="0" err="1"/>
              <a:t>account,setelah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Kembali </a:t>
            </a:r>
            <a:r>
              <a:rPr lang="en-US" dirty="0" err="1"/>
              <a:t>ke</a:t>
            </a:r>
            <a:r>
              <a:rPr lang="en-US" dirty="0"/>
              <a:t> account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US" dirty="0"/>
          </a:p>
          <a:p>
            <a:pPr indent="-342900"/>
            <a:r>
              <a:rPr lang="en-US" dirty="0"/>
              <a:t>paste link account target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withdrawMoney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BED890-65C8-49EF-9456-C9841E91D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77" y="1348732"/>
            <a:ext cx="3562847" cy="1705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33990-918D-4829-A053-209F93882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084" y="3209305"/>
            <a:ext cx="258163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9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/>
              <a:t>Bisa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bertambah</a:t>
            </a:r>
            <a:endParaRPr lang="en-US" dirty="0"/>
          </a:p>
          <a:p>
            <a:pPr indent="-342900"/>
            <a:r>
              <a:rPr lang="en-US" dirty="0" err="1"/>
              <a:t>Lakukan</a:t>
            </a:r>
            <a:r>
              <a:rPr lang="en-US" dirty="0"/>
              <a:t> withdraw locking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siyntax</a:t>
            </a:r>
            <a:r>
              <a:rPr lang="en-US" dirty="0"/>
              <a:t> di </a:t>
            </a:r>
            <a:r>
              <a:rPr lang="en-US" dirty="0" err="1"/>
              <a:t>gambar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335D4C-B3AB-4E20-80D9-1A5DAE464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94" y="1658951"/>
            <a:ext cx="3267531" cy="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3078A-463D-474B-9E6E-430009CFC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8" y="2428840"/>
            <a:ext cx="4689203" cy="39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6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 err="1"/>
              <a:t>Lakukan</a:t>
            </a:r>
            <a:r>
              <a:rPr lang="en-US" dirty="0"/>
              <a:t> deploy dan instance yang lama di </a:t>
            </a:r>
            <a:r>
              <a:rPr lang="en-US" dirty="0" err="1"/>
              <a:t>hapus</a:t>
            </a:r>
            <a:r>
              <a:rPr lang="en-US" dirty="0"/>
              <a:t> </a:t>
            </a:r>
          </a:p>
          <a:p>
            <a:pPr indent="-342900"/>
            <a:r>
              <a:rPr lang="en-US" dirty="0"/>
              <a:t>Send 10 ether pada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pPr indent="-342900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25CD7-82E2-4E57-9370-35A7A9E0E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" y="1781924"/>
            <a:ext cx="4607585" cy="34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08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ID" dirty="0" err="1"/>
              <a:t>Chek</a:t>
            </a:r>
            <a:r>
              <a:rPr lang="en-ID" dirty="0"/>
              <a:t> </a:t>
            </a:r>
            <a:r>
              <a:rPr lang="en-ID" dirty="0" err="1"/>
              <a:t>getbalance</a:t>
            </a:r>
            <a:r>
              <a:rPr lang="en-ID" dirty="0"/>
              <a:t> dan </a:t>
            </a:r>
            <a:r>
              <a:rPr lang="en-ID" dirty="0" err="1"/>
              <a:t>lockeduntil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di </a:t>
            </a:r>
            <a:r>
              <a:rPr lang="en-ID" dirty="0" err="1"/>
              <a:t>gambar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42435-239A-427F-AB35-1DCC791C4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46" y="1705355"/>
            <a:ext cx="281979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Shared Wallet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 err="1"/>
              <a:t>Buat</a:t>
            </a:r>
            <a:r>
              <a:rPr lang="en-US" sz="2400" dirty="0"/>
              <a:t> file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syntax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gambar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permission </a:t>
            </a:r>
            <a:r>
              <a:rPr lang="en-US" sz="2400" dirty="0" err="1"/>
              <a:t>penarikan</a:t>
            </a:r>
            <a:r>
              <a:rPr lang="en-US" sz="2400" dirty="0"/>
              <a:t> ether oleh </a:t>
            </a:r>
            <a:r>
              <a:rPr lang="en-US" sz="2400" dirty="0" err="1"/>
              <a:t>izin</a:t>
            </a:r>
            <a:r>
              <a:rPr lang="en-US" sz="2400" dirty="0"/>
              <a:t> </a:t>
            </a:r>
            <a:r>
              <a:rPr lang="en-US" sz="2400" dirty="0" err="1"/>
              <a:t>pemilik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1A5B-33B9-488A-9DD3-D1F89DEA1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89" y="1094825"/>
            <a:ext cx="5761703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8F6881-F0C4-43F8-9646-A8AE2AEB2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314"/>
          <a:stretch/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 baseline="0" dirty="0">
                <a:latin typeface="Roboto" panose="02000000000000000000" pitchFamily="2" charset="0"/>
              </a:rPr>
              <a:t>Use Re-Usable Smart Contracts from </a:t>
            </a:r>
            <a:r>
              <a:rPr lang="en-US" sz="2400" b="0" i="0" u="none" strike="noStrike" baseline="0" dirty="0" err="1">
                <a:latin typeface="Roboto" panose="02000000000000000000" pitchFamily="2" charset="0"/>
              </a:rPr>
              <a:t>OpenZeppelin</a:t>
            </a:r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92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8F6881-F0C4-43F8-9646-A8AE2AEB2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314"/>
          <a:stretch/>
        </p:blipFill>
        <p:spPr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Permission: add allowances for external roles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7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F6881-F0C4-43F8-9646-A8AE2AEB2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57" r="21657"/>
          <a:stretch/>
        </p:blipFill>
        <p:spPr>
          <a:xfrm>
            <a:off x="83486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 baseline="0" dirty="0">
                <a:latin typeface="Roboto" panose="02000000000000000000" pitchFamily="2" charset="0"/>
              </a:rPr>
              <a:t>Improve/Fix Allowance to avoid Double-Spending</a:t>
            </a:r>
            <a:endParaRPr lang="en-ID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6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F6881-F0C4-43F8-9646-A8AE2AEB2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57" r="21657"/>
          <a:stretch/>
        </p:blipFill>
        <p:spPr>
          <a:xfrm>
            <a:off x="83486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Improve smart contract structure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85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Deposit/Withdraw Ether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r>
              <a:rPr lang="en-US" err="1"/>
              <a:t>Disini</a:t>
            </a:r>
            <a:r>
              <a:rPr lang="en-US"/>
              <a:t>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mempelajari</a:t>
            </a:r>
            <a:r>
              <a:rPr lang="en-US"/>
              <a:t> </a:t>
            </a:r>
            <a:r>
              <a:rPr lang="en-US" err="1"/>
              <a:t>bagaimana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mendepositkan</a:t>
            </a:r>
            <a:r>
              <a:rPr lang="en-US"/>
              <a:t> dana dan </a:t>
            </a:r>
            <a:r>
              <a:rPr lang="en-US" err="1"/>
              <a:t>mempelajari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menwithdrawkan</a:t>
            </a:r>
            <a:r>
              <a:rPr lang="en-US"/>
              <a:t> dana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serta</a:t>
            </a:r>
            <a:r>
              <a:rPr lang="en-US"/>
              <a:t> </a:t>
            </a:r>
            <a:r>
              <a:rPr lang="en-US" err="1"/>
              <a:t>belajar</a:t>
            </a:r>
            <a:r>
              <a:rPr lang="en-US"/>
              <a:t> </a:t>
            </a:r>
            <a:r>
              <a:rPr lang="en-US" err="1"/>
              <a:t>mengelolanya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15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/>
              <a:t>Add missing component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717D8-0D27-458F-A9C6-DD72A5FF6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15737"/>
            <a:ext cx="467551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Add component in </a:t>
            </a:r>
            <a:r>
              <a:rPr lang="en-US" sz="2400" dirty="0" err="1"/>
              <a:t>sharedwallet</a:t>
            </a:r>
            <a:endParaRPr lang="en-US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F8B6B-775D-470C-A166-BE12197B3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291595"/>
            <a:ext cx="4650658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5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Shared Wallet	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Run Program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F8B6B-775D-470C-A166-BE12197B3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291595"/>
            <a:ext cx="4650658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Buat</a:t>
            </a:r>
            <a:r>
              <a:rPr lang="en-US" sz="2400" dirty="0"/>
              <a:t> file </a:t>
            </a:r>
            <a:r>
              <a:rPr lang="en-US" sz="2400" dirty="0" err="1"/>
              <a:t>baru</a:t>
            </a:r>
            <a:r>
              <a:rPr lang="en-US" sz="2400" dirty="0"/>
              <a:t> dan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gambar</a:t>
            </a:r>
            <a:endParaRPr lang="en-US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ED704-8389-4087-A757-CEA6101E9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494386"/>
            <a:ext cx="4406740" cy="44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9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Buat</a:t>
            </a:r>
            <a:r>
              <a:rPr lang="en-US" sz="2400" dirty="0"/>
              <a:t> file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gambar</a:t>
            </a:r>
            <a:endParaRPr lang="en-US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B0663-75C2-406B-873C-97B6D70B1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14634"/>
            <a:ext cx="4621161" cy="46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Pada file </a:t>
            </a:r>
            <a:r>
              <a:rPr lang="en-US" sz="2400" dirty="0" err="1"/>
              <a:t>itemmanager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ubah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item smart contact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B4A2C5A-487A-4E2B-8B2F-B03246A24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9929"/>
            <a:ext cx="4680155" cy="47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Buat</a:t>
            </a:r>
            <a:r>
              <a:rPr lang="en-US" sz="2400" dirty="0"/>
              <a:t> file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Bernama ownable dan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gambar</a:t>
            </a:r>
            <a:endParaRPr lang="en-US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3D666-24CE-4FB7-BEE4-66BE8DE9F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6" y="1427705"/>
            <a:ext cx="4670323" cy="4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1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Ubah</a:t>
            </a:r>
            <a:r>
              <a:rPr lang="en-US" sz="2400" dirty="0"/>
              <a:t> pada file </a:t>
            </a:r>
            <a:r>
              <a:rPr lang="en-US" sz="2400" dirty="0" err="1"/>
              <a:t>itemmanager</a:t>
            </a:r>
            <a:r>
              <a:rPr lang="en-US" sz="2400" dirty="0"/>
              <a:t> agar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funsi</a:t>
            </a:r>
            <a:r>
              <a:rPr lang="en-US" sz="2400" dirty="0"/>
              <a:t> </a:t>
            </a:r>
            <a:r>
              <a:rPr lang="en-US" sz="2400" dirty="0" err="1"/>
              <a:t>hanya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oleh owner</a:t>
            </a:r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6257E5D-858A-4C1C-AA03-58DB97D57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" y="1424330"/>
            <a:ext cx="4597753" cy="44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buka</a:t>
            </a:r>
            <a:r>
              <a:rPr lang="en-US" sz="2400" dirty="0"/>
              <a:t> windows </a:t>
            </a:r>
            <a:r>
              <a:rPr lang="en-US" sz="2400" dirty="0" err="1"/>
              <a:t>powershell</a:t>
            </a:r>
            <a:endParaRPr lang="en-US" sz="2400" dirty="0"/>
          </a:p>
          <a:p>
            <a:pPr indent="-342900"/>
            <a:r>
              <a:rPr lang="en-US" sz="2400" dirty="0"/>
              <a:t>install truffle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“</a:t>
            </a:r>
            <a:r>
              <a:rPr lang="en-ID" sz="2000" b="0" i="0" u="none" strike="noStrike" baseline="0" dirty="0" err="1">
                <a:latin typeface="DejaVuSansMono"/>
              </a:rPr>
              <a:t>npm</a:t>
            </a:r>
            <a:r>
              <a:rPr lang="en-ID" sz="2000" b="0" i="0" u="none" strike="noStrike" baseline="0" dirty="0">
                <a:latin typeface="DejaVuSansMono"/>
              </a:rPr>
              <a:t> install -g truffle</a:t>
            </a:r>
            <a:r>
              <a:rPr lang="en-US" sz="2000" b="0" i="0" u="none" strike="noStrike" baseline="0" dirty="0">
                <a:latin typeface="DejaVuSansMono"/>
              </a:rPr>
              <a:t>”</a:t>
            </a:r>
            <a:endParaRPr lang="en-ID" sz="2400" dirty="0"/>
          </a:p>
          <a:p>
            <a:pPr marL="3690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AFC57-39C5-4B0B-BFB0-9B27379AE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15163"/>
            <a:ext cx="477812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/>
              <a:t>Akan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gambar</a:t>
            </a:r>
            <a:endParaRPr lang="en-ID" sz="2400" dirty="0"/>
          </a:p>
          <a:p>
            <a:r>
              <a:rPr lang="en-US" dirty="0">
                <a:solidFill>
                  <a:srgbClr val="FFFFFF"/>
                </a:solidFill>
              </a:rPr>
              <a:t>( </a:t>
            </a:r>
            <a:r>
              <a:rPr lang="en-US" dirty="0" err="1">
                <a:solidFill>
                  <a:srgbClr val="FFFFFF"/>
                </a:solidFill>
              </a:rPr>
              <a:t>menggunakan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gambar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dari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modul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dikarenakan</a:t>
            </a:r>
            <a:r>
              <a:rPr lang="en-US" dirty="0">
                <a:solidFill>
                  <a:srgbClr val="FFFFFF"/>
                </a:solidFill>
              </a:rPr>
              <a:t> error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A656F-781A-451C-AB18-CB656A3C4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50" y="2505725"/>
            <a:ext cx="41814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Deposit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900" dirty="0" err="1">
                <a:solidFill>
                  <a:srgbClr val="FFFFFF"/>
                </a:solidFill>
              </a:rPr>
              <a:t>Buat</a:t>
            </a:r>
            <a:r>
              <a:rPr lang="en-US" sz="1900" dirty="0">
                <a:solidFill>
                  <a:srgbClr val="FFFFFF"/>
                </a:solidFill>
              </a:rPr>
              <a:t> file </a:t>
            </a:r>
            <a:r>
              <a:rPr lang="en-US" sz="1900" dirty="0" err="1">
                <a:solidFill>
                  <a:srgbClr val="FFFFFF"/>
                </a:solidFill>
              </a:rPr>
              <a:t>dengan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syntac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seperti</a:t>
            </a:r>
            <a:r>
              <a:rPr lang="en-US" sz="1900" dirty="0">
                <a:solidFill>
                  <a:srgbClr val="FFFFFF"/>
                </a:solidFill>
              </a:rPr>
              <a:t> di </a:t>
            </a:r>
            <a:r>
              <a:rPr lang="en-US" sz="1900" dirty="0" err="1">
                <a:solidFill>
                  <a:srgbClr val="FFFFFF"/>
                </a:solidFill>
              </a:rPr>
              <a:t>gambar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i="1" dirty="0"/>
              <a:t>“</a:t>
            </a:r>
            <a:r>
              <a:rPr lang="en-US" sz="1900" i="1" dirty="0" err="1"/>
              <a:t>uint</a:t>
            </a:r>
            <a:r>
              <a:rPr lang="en-US" sz="1900" i="1" dirty="0"/>
              <a:t> public </a:t>
            </a:r>
            <a:r>
              <a:rPr lang="en-US" sz="1900" i="1" dirty="0" err="1"/>
              <a:t>balanceReceived</a:t>
            </a:r>
            <a:r>
              <a:rPr lang="en-US" sz="1900" dirty="0"/>
              <a:t>” </a:t>
            </a:r>
            <a:r>
              <a:rPr lang="en-US" sz="1900" dirty="0" err="1"/>
              <a:t>adalah</a:t>
            </a:r>
            <a:r>
              <a:rPr lang="en-US" sz="1900" dirty="0"/>
              <a:t> variable </a:t>
            </a:r>
            <a:r>
              <a:rPr lang="en-US" sz="1900" dirty="0" err="1"/>
              <a:t>penyimpanan</a:t>
            </a:r>
            <a:r>
              <a:rPr lang="en-US" sz="1900" dirty="0"/>
              <a:t> public dan </a:t>
            </a:r>
            <a:r>
              <a:rPr lang="en-US" sz="1900" dirty="0" err="1"/>
              <a:t>akan</a:t>
            </a:r>
            <a:r>
              <a:rPr lang="en-US" sz="1900" dirty="0"/>
              <a:t> </a:t>
            </a:r>
            <a:r>
              <a:rPr lang="en-US" sz="1900" dirty="0" err="1"/>
              <a:t>membuat</a:t>
            </a:r>
            <a:r>
              <a:rPr lang="en-US" sz="1900" dirty="0"/>
              <a:t> </a:t>
            </a:r>
            <a:r>
              <a:rPr lang="en-US" sz="1900" dirty="0" err="1"/>
              <a:t>fungsi</a:t>
            </a:r>
            <a:r>
              <a:rPr lang="en-US" sz="1900" dirty="0"/>
              <a:t> </a:t>
            </a:r>
            <a:r>
              <a:rPr lang="en-US" sz="1900" dirty="0" err="1"/>
              <a:t>secara</a:t>
            </a:r>
            <a:r>
              <a:rPr lang="en-US" sz="1900" dirty="0"/>
              <a:t> </a:t>
            </a:r>
            <a:r>
              <a:rPr lang="en-US" sz="1900" dirty="0" err="1"/>
              <a:t>otomatis</a:t>
            </a:r>
            <a:endParaRPr lang="en-US" sz="1900" dirty="0"/>
          </a:p>
          <a:p>
            <a:r>
              <a:rPr lang="en-ID" sz="1900" b="0" i="0" u="none" strike="noStrike" baseline="0" dirty="0">
                <a:latin typeface="DejaVuSansMono"/>
              </a:rPr>
              <a:t>“</a:t>
            </a:r>
            <a:r>
              <a:rPr lang="en-ID" sz="1900" b="0" i="0" u="none" strike="noStrike" baseline="0" dirty="0" err="1">
                <a:latin typeface="DejaVuSansMono"/>
              </a:rPr>
              <a:t>balanceReceived</a:t>
            </a:r>
            <a:r>
              <a:rPr lang="en-ID" sz="1900" b="0" i="0" u="none" strike="noStrike" baseline="0" dirty="0">
                <a:latin typeface="DejaVuSansMono"/>
              </a:rPr>
              <a:t> += </a:t>
            </a:r>
            <a:r>
              <a:rPr lang="en-ID" sz="1900" b="0" i="0" u="none" strike="noStrike" baseline="0" dirty="0" err="1">
                <a:latin typeface="DejaVuSansMono"/>
              </a:rPr>
              <a:t>msg.value</a:t>
            </a:r>
            <a:r>
              <a:rPr lang="en-ID" sz="1900" b="0" i="0" u="none" strike="noStrike" baseline="0" dirty="0">
                <a:latin typeface="DejaVuSansMono"/>
              </a:rPr>
              <a:t>” </a:t>
            </a:r>
            <a:r>
              <a:rPr lang="en-ID" sz="1900" b="0" i="0" u="none" strike="noStrike" baseline="0" dirty="0" err="1">
                <a:latin typeface="DejaVuSansMono"/>
              </a:rPr>
              <a:t>ini</a:t>
            </a:r>
            <a:r>
              <a:rPr lang="en-ID" sz="1900" b="0" i="0" u="none" strike="noStrike" baseline="0" dirty="0">
                <a:latin typeface="DejaVuSansMono"/>
              </a:rPr>
              <a:t>  </a:t>
            </a:r>
            <a:r>
              <a:rPr lang="en-ID" sz="1900" b="0" i="0" u="none" strike="noStrike" baseline="0" dirty="0" err="1">
                <a:latin typeface="DejaVuSansMono"/>
              </a:rPr>
              <a:t>adalah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objek</a:t>
            </a:r>
            <a:r>
              <a:rPr lang="en-ID" sz="1900" b="0" i="0" u="none" strike="noStrike" baseline="0" dirty="0">
                <a:latin typeface="DejaVuSansMono"/>
              </a:rPr>
              <a:t> global yang </a:t>
            </a:r>
            <a:r>
              <a:rPr lang="en-ID" sz="1900" b="0" i="0" u="none" strike="noStrike" baseline="0" dirty="0" err="1">
                <a:latin typeface="DejaVuSansMono"/>
              </a:rPr>
              <a:t>pasti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ada</a:t>
            </a:r>
            <a:r>
              <a:rPr lang="en-ID" sz="1900" dirty="0">
                <a:latin typeface="DejaVuSansMono"/>
              </a:rPr>
              <a:t>,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berisi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informasi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tentang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transaksi</a:t>
            </a:r>
            <a:r>
              <a:rPr lang="en-ID" sz="1900" b="0" i="0" u="none" strike="noStrike" baseline="0" dirty="0">
                <a:latin typeface="DejaVuSansMono"/>
              </a:rPr>
              <a:t> yang </a:t>
            </a:r>
            <a:r>
              <a:rPr lang="en-ID" sz="1900" b="0" i="0" u="none" strike="noStrike" baseline="0" dirty="0" err="1">
                <a:latin typeface="DejaVuSansMono"/>
              </a:rPr>
              <a:t>sedang</a:t>
            </a:r>
            <a:r>
              <a:rPr lang="en-ID" sz="1900" b="0" i="0" u="none" strike="noStrike" baseline="0" dirty="0">
                <a:latin typeface="DejaVuSansMono"/>
              </a:rPr>
              <a:t> </a:t>
            </a:r>
            <a:r>
              <a:rPr lang="en-ID" sz="1900" b="0" i="0" u="none" strike="noStrike" baseline="0" dirty="0" err="1">
                <a:latin typeface="DejaVuSansMono"/>
              </a:rPr>
              <a:t>berjalan</a:t>
            </a:r>
            <a:endParaRPr lang="en-ID" sz="1900" b="0" i="0" u="none" strike="noStrike" baseline="0" dirty="0">
              <a:latin typeface="DejaVuSansMono"/>
            </a:endParaRPr>
          </a:p>
          <a:p>
            <a:r>
              <a:rPr lang="en-ID" sz="1900" dirty="0">
                <a:latin typeface="DejaVuSansMono"/>
              </a:rPr>
              <a:t>“</a:t>
            </a:r>
            <a:r>
              <a:rPr lang="en-US" sz="1900" b="0" i="0" u="none" strike="noStrike" baseline="0" dirty="0">
                <a:latin typeface="DejaVuSansMono"/>
              </a:rPr>
              <a:t>function </a:t>
            </a:r>
            <a:r>
              <a:rPr lang="en-US" sz="1900" b="0" i="0" u="none" strike="noStrike" baseline="0" dirty="0" err="1">
                <a:latin typeface="DejaVuSansMono"/>
              </a:rPr>
              <a:t>getBalance</a:t>
            </a:r>
            <a:r>
              <a:rPr lang="en-US" sz="1900" b="0" i="0" u="none" strike="noStrike" baseline="0" dirty="0">
                <a:latin typeface="DejaVuSansMono"/>
              </a:rPr>
              <a:t>() public view returns(</a:t>
            </a:r>
            <a:r>
              <a:rPr lang="en-US" sz="1900" b="0" i="0" u="none" strike="noStrike" baseline="0" dirty="0" err="1">
                <a:latin typeface="DejaVuSansMono"/>
              </a:rPr>
              <a:t>uint</a:t>
            </a:r>
            <a:r>
              <a:rPr lang="en-US" sz="1900" b="0" i="0" u="none" strike="noStrike" baseline="0" dirty="0">
                <a:latin typeface="DejaVuSansMono"/>
              </a:rPr>
              <a:t>)</a:t>
            </a:r>
            <a:r>
              <a:rPr lang="en-ID" sz="1900" dirty="0">
                <a:latin typeface="DejaVuSansMono"/>
              </a:rPr>
              <a:t>” </a:t>
            </a:r>
            <a:r>
              <a:rPr lang="en-ID" sz="1900" dirty="0" err="1">
                <a:latin typeface="DejaVuSansMono"/>
              </a:rPr>
              <a:t>adalah</a:t>
            </a:r>
            <a:r>
              <a:rPr lang="en-ID" sz="1900" dirty="0">
                <a:latin typeface="DejaVuSansMono"/>
              </a:rPr>
              <a:t> </a:t>
            </a:r>
            <a:r>
              <a:rPr lang="en-ID" sz="1900" dirty="0" err="1">
                <a:latin typeface="DejaVuSansMono"/>
              </a:rPr>
              <a:t>fungsi</a:t>
            </a:r>
            <a:r>
              <a:rPr lang="en-ID" sz="1900" dirty="0">
                <a:latin typeface="DejaVuSansMono"/>
              </a:rPr>
              <a:t> yang </a:t>
            </a:r>
            <a:r>
              <a:rPr lang="en-ID" sz="1900" dirty="0" err="1">
                <a:latin typeface="DejaVuSansMono"/>
              </a:rPr>
              <a:t>tidak</a:t>
            </a:r>
            <a:r>
              <a:rPr lang="en-ID" sz="1900" dirty="0">
                <a:latin typeface="DejaVuSansMono"/>
              </a:rPr>
              <a:t> </a:t>
            </a:r>
            <a:r>
              <a:rPr lang="en-ID" sz="1900" dirty="0" err="1">
                <a:latin typeface="DejaVuSansMono"/>
              </a:rPr>
              <a:t>akan</a:t>
            </a:r>
            <a:r>
              <a:rPr lang="en-ID" sz="1900" dirty="0">
                <a:latin typeface="DejaVuSansMono"/>
              </a:rPr>
              <a:t> </a:t>
            </a:r>
            <a:r>
              <a:rPr lang="en-ID" sz="1900" dirty="0" err="1">
                <a:latin typeface="DejaVuSansMono"/>
              </a:rPr>
              <a:t>mengubah</a:t>
            </a:r>
            <a:r>
              <a:rPr lang="en-ID" sz="1900" dirty="0">
                <a:latin typeface="DejaVuSansMono"/>
              </a:rPr>
              <a:t> </a:t>
            </a:r>
            <a:r>
              <a:rPr lang="en-ID" sz="1900" dirty="0" err="1">
                <a:latin typeface="DejaVuSansMono"/>
              </a:rPr>
              <a:t>pernyimpanan</a:t>
            </a:r>
            <a:r>
              <a:rPr lang="en-ID" sz="1900" dirty="0">
                <a:latin typeface="DejaVuSansMono"/>
              </a:rPr>
              <a:t> dan </a:t>
            </a:r>
            <a:r>
              <a:rPr lang="en-ID" sz="1900" dirty="0" err="1">
                <a:latin typeface="DejaVuSansMono"/>
              </a:rPr>
              <a:t>dapat</a:t>
            </a:r>
            <a:r>
              <a:rPr lang="en-ID" sz="1900" dirty="0">
                <a:latin typeface="DejaVuSansMono"/>
              </a:rPr>
              <a:t> </a:t>
            </a:r>
            <a:r>
              <a:rPr lang="en-ID" sz="1900" dirty="0" err="1">
                <a:latin typeface="DejaVuSansMono"/>
              </a:rPr>
              <a:t>mengembalikan</a:t>
            </a:r>
            <a:r>
              <a:rPr lang="en-ID" sz="1900" dirty="0">
                <a:latin typeface="DejaVuSansMono"/>
              </a:rPr>
              <a:t>/return </a:t>
            </a:r>
            <a:r>
              <a:rPr lang="en-ID" sz="1900" dirty="0" err="1">
                <a:latin typeface="DejaVuSansMono"/>
              </a:rPr>
              <a:t>informasi</a:t>
            </a:r>
            <a:r>
              <a:rPr lang="en-ID" sz="1900" dirty="0">
                <a:latin typeface="DejaVuSansMono"/>
              </a:rPr>
              <a:t> </a:t>
            </a:r>
          </a:p>
          <a:p>
            <a:r>
              <a:rPr lang="en-ID" sz="1900" dirty="0">
                <a:latin typeface="DejaVuSansMono"/>
              </a:rPr>
              <a:t>“</a:t>
            </a:r>
            <a:r>
              <a:rPr lang="en-ID" sz="1900" b="0" i="0" u="none" strike="noStrike" baseline="0" dirty="0">
                <a:latin typeface="DejaVuSansMono"/>
              </a:rPr>
              <a:t>address(this).balance </a:t>
            </a:r>
            <a:r>
              <a:rPr lang="en-ID" sz="1900" b="0" i="1" u="none" strike="noStrike" baseline="0" dirty="0">
                <a:latin typeface="DejaVuSerif"/>
              </a:rPr>
              <a:t>:</a:t>
            </a:r>
            <a:r>
              <a:rPr lang="en-ID" sz="1900" b="0" i="1" u="none" strike="noStrike" baseline="0" dirty="0">
                <a:latin typeface="DejaVuSansMono"/>
              </a:rPr>
              <a:t>” </a:t>
            </a:r>
            <a:r>
              <a:rPr lang="en-ID" sz="1900" b="0" i="1" u="none" strike="noStrike" baseline="0" dirty="0" err="1">
                <a:latin typeface="DejaVuSansMono"/>
              </a:rPr>
              <a:t>adalah</a:t>
            </a:r>
            <a:r>
              <a:rPr lang="en-ID" sz="1900" b="0" i="1" u="none" strike="noStrike" baseline="0" dirty="0">
                <a:latin typeface="DejaVuSansMono"/>
              </a:rPr>
              <a:t> </a:t>
            </a:r>
            <a:r>
              <a:rPr lang="en-ID" sz="1900" b="0" i="1" u="none" strike="noStrike" baseline="0" dirty="0" err="1">
                <a:latin typeface="DejaVuSansMono"/>
              </a:rPr>
              <a:t>tipe</a:t>
            </a:r>
            <a:r>
              <a:rPr lang="en-ID" sz="1900" b="0" i="1" u="none" strike="noStrike" baseline="0" dirty="0">
                <a:latin typeface="DejaVuSansMono"/>
              </a:rPr>
              <a:t> variable yang punya </a:t>
            </a:r>
            <a:r>
              <a:rPr lang="en-ID" sz="1900" b="0" i="1" u="none" strike="noStrike" baseline="0" dirty="0" err="1">
                <a:latin typeface="DejaVuSansMono"/>
              </a:rPr>
              <a:t>proterty</a:t>
            </a:r>
            <a:r>
              <a:rPr lang="en-ID" sz="1900" b="0" i="1" u="none" strike="noStrike" baseline="0" dirty="0">
                <a:latin typeface="DejaVuSansMono"/>
              </a:rPr>
              <a:t> (.balance) yang </a:t>
            </a:r>
            <a:r>
              <a:rPr lang="en-ID" sz="1900" b="0" i="1" u="none" strike="noStrike" baseline="0" dirty="0" err="1">
                <a:latin typeface="DejaVuSansMono"/>
              </a:rPr>
              <a:t>akan</a:t>
            </a:r>
            <a:r>
              <a:rPr lang="en-ID" sz="1900" b="0" i="1" u="none" strike="noStrike" baseline="0" dirty="0">
                <a:latin typeface="DejaVuSansMono"/>
              </a:rPr>
              <a:t> </a:t>
            </a:r>
            <a:r>
              <a:rPr lang="en-ID" sz="1900" b="0" i="1" u="none" strike="noStrike" baseline="0" dirty="0" err="1">
                <a:latin typeface="DejaVuSansMono"/>
              </a:rPr>
              <a:t>memberikan</a:t>
            </a:r>
            <a:r>
              <a:rPr lang="en-ID" sz="1900" b="0" i="1" u="none" strike="noStrike" baseline="0" dirty="0">
                <a:latin typeface="DejaVuSansMono"/>
              </a:rPr>
              <a:t> </a:t>
            </a:r>
            <a:r>
              <a:rPr lang="en-ID" sz="1900" b="0" i="1" u="none" strike="noStrike" baseline="0" dirty="0" err="1">
                <a:latin typeface="DejaVuSansMono"/>
              </a:rPr>
              <a:t>jumlah</a:t>
            </a:r>
            <a:r>
              <a:rPr lang="en-ID" sz="1900" b="0" i="1" u="none" strike="noStrike" baseline="0" dirty="0">
                <a:latin typeface="DejaVuSansMono"/>
              </a:rPr>
              <a:t> ether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21DF9-F5C8-46B3-B7E0-E09B1DC3D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44" y="1815163"/>
            <a:ext cx="4624906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Guanakan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</a:t>
            </a:r>
          </a:p>
          <a:p>
            <a:pPr marL="36900" indent="0">
              <a:buNone/>
            </a:pPr>
            <a:r>
              <a:rPr lang="en-US" sz="2400" dirty="0"/>
              <a:t>“</a:t>
            </a:r>
            <a:r>
              <a:rPr lang="en-ID" sz="2000" b="0" i="0" u="none" strike="noStrike" baseline="0" dirty="0" err="1">
                <a:latin typeface="DejaVuSansMono"/>
              </a:rPr>
              <a:t>mkdir</a:t>
            </a:r>
            <a:r>
              <a:rPr lang="en-ID" sz="2000" b="0" i="0" u="none" strike="noStrike" baseline="0" dirty="0">
                <a:latin typeface="DejaVuSansMono"/>
              </a:rPr>
              <a:t> s06-eventtrigger</a:t>
            </a:r>
          </a:p>
          <a:p>
            <a:pPr marL="36900" indent="0">
              <a:buNone/>
            </a:pPr>
            <a:r>
              <a:rPr lang="en-ID" sz="2000" b="0" i="0" u="none" strike="noStrike" baseline="0" dirty="0">
                <a:latin typeface="DejaVuSansMono"/>
              </a:rPr>
              <a:t>cd s06-eventtrigger</a:t>
            </a:r>
          </a:p>
          <a:p>
            <a:pPr marL="36900" indent="0">
              <a:buNone/>
            </a:pPr>
            <a:r>
              <a:rPr lang="en-ID" sz="2000" b="0" i="0" u="none" strike="noStrike" baseline="0" dirty="0">
                <a:latin typeface="DejaVuSansMono"/>
              </a:rPr>
              <a:t>Ls”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DFE0C-E111-4068-B1A2-9446CF427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42930"/>
            <a:ext cx="4670323" cy="30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/>
              <a:t>unbox pada react box, </a:t>
            </a:r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“truffle unbox react”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6283-5F8F-4F35-87DD-530EB9A09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543128"/>
            <a:ext cx="4660490" cy="42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4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hapus</a:t>
            </a:r>
            <a:r>
              <a:rPr lang="en-US" sz="2400" dirty="0"/>
              <a:t> file “</a:t>
            </a:r>
            <a:r>
              <a:rPr lang="en-US" sz="2400" dirty="0" err="1"/>
              <a:t>SimpleStorage.sol</a:t>
            </a:r>
            <a:r>
              <a:rPr lang="en-US" sz="2400" dirty="0"/>
              <a:t>” </a:t>
            </a:r>
          </a:p>
          <a:p>
            <a:pPr indent="-342900"/>
            <a:r>
              <a:rPr lang="en-US" sz="2400" dirty="0"/>
              <a:t>Dan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bertambah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r>
              <a:rPr lang="en-US" sz="2400" dirty="0"/>
              <a:t> file </a:t>
            </a:r>
            <a:r>
              <a:rPr lang="en-US" sz="2400" dirty="0" err="1"/>
              <a:t>item.sol,itemmanager.sol</a:t>
            </a:r>
            <a:r>
              <a:rPr lang="en-US" sz="2400" dirty="0"/>
              <a:t> dan </a:t>
            </a:r>
            <a:r>
              <a:rPr lang="en-US" sz="2400" dirty="0" err="1"/>
              <a:t>ownable.sol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E58F-16E4-4551-8CA2-5FAEDA481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3371"/>
            <a:ext cx="4778121" cy="261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3DCD0-B2B6-4B45-8018-4DC25052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1" y="3869817"/>
            <a:ext cx="4778121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pada file migration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modifikasi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 file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 </a:t>
            </a:r>
          </a:p>
          <a:p>
            <a:pPr marL="36900" indent="0">
              <a:buNone/>
            </a:pPr>
            <a:r>
              <a:rPr lang="en-US" sz="2400" b="0" i="0" u="none" strike="noStrike" baseline="0" dirty="0">
                <a:latin typeface="DejaVuSansMono"/>
              </a:rPr>
              <a:t>var </a:t>
            </a:r>
            <a:r>
              <a:rPr lang="en-US" sz="2400" b="0" i="0" u="none" strike="noStrike" baseline="0" dirty="0" err="1">
                <a:latin typeface="DejaVuSansMono"/>
              </a:rPr>
              <a:t>ItemManager</a:t>
            </a:r>
            <a:r>
              <a:rPr lang="en-US" sz="2400" b="0" i="0" u="none" strike="noStrike" baseline="0" dirty="0">
                <a:latin typeface="DejaVuSansMono"/>
              </a:rPr>
              <a:t> = </a:t>
            </a:r>
            <a:r>
              <a:rPr lang="en-US" sz="2400" b="0" i="0" u="none" strike="noStrike" baseline="0" dirty="0" err="1">
                <a:latin typeface="DejaVuSansMono"/>
              </a:rPr>
              <a:t>artifacts.require</a:t>
            </a:r>
            <a:r>
              <a:rPr lang="en-US" sz="2400" b="0" i="0" u="none" strike="noStrike" baseline="0" dirty="0">
                <a:latin typeface="DejaVuSansMono"/>
              </a:rPr>
              <a:t>("./</a:t>
            </a:r>
            <a:r>
              <a:rPr lang="en-US" sz="2400" b="0" i="0" u="none" strike="noStrike" baseline="0" dirty="0" err="1">
                <a:latin typeface="DejaVuSansMono"/>
              </a:rPr>
              <a:t>ItemManager.sol</a:t>
            </a:r>
            <a:r>
              <a:rPr lang="en-US" sz="2400" b="0" i="0" u="none" strike="noStrike" baseline="0" dirty="0">
                <a:latin typeface="DejaVuSansMono"/>
              </a:rPr>
              <a:t>");</a:t>
            </a:r>
            <a:r>
              <a:rPr lang="en-ID" sz="2400" b="0" i="0" u="none" strike="noStrike" baseline="0" dirty="0" err="1">
                <a:latin typeface="DejaVuSansMono"/>
              </a:rPr>
              <a:t>module.exports</a:t>
            </a:r>
            <a:r>
              <a:rPr lang="en-ID" sz="2400" b="0" i="0" u="none" strike="noStrike" baseline="0" dirty="0">
                <a:latin typeface="DejaVuSansMono"/>
              </a:rPr>
              <a:t> = function(deployer) {</a:t>
            </a:r>
            <a:r>
              <a:rPr lang="en-ID" sz="2400" b="0" i="0" u="none" strike="noStrike" baseline="0" dirty="0" err="1">
                <a:latin typeface="DejaVuSansMono"/>
              </a:rPr>
              <a:t>deployer.deploy</a:t>
            </a:r>
            <a:r>
              <a:rPr lang="en-ID" sz="2400" b="0" i="0" u="none" strike="noStrike" baseline="0" dirty="0">
                <a:latin typeface="DejaVuSansMono"/>
              </a:rPr>
              <a:t>(</a:t>
            </a:r>
            <a:r>
              <a:rPr lang="en-ID" sz="2400" b="0" i="0" u="none" strike="noStrike" baseline="0" dirty="0" err="1">
                <a:latin typeface="DejaVuSansMono"/>
              </a:rPr>
              <a:t>ItemManager</a:t>
            </a:r>
            <a:r>
              <a:rPr lang="en-ID" sz="2400" b="0" i="0" u="none" strike="noStrike" baseline="0" dirty="0">
                <a:latin typeface="DejaVuSansMono"/>
              </a:rPr>
              <a:t>);};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BCF24-4601-4B3C-A00D-C0640EB28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6800"/>
            <a:ext cx="4630994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Pada </a:t>
            </a:r>
            <a:r>
              <a:rPr lang="en-US" sz="2400" dirty="0" err="1"/>
              <a:t>powershell</a:t>
            </a:r>
            <a:r>
              <a:rPr lang="en-US" sz="2400" dirty="0"/>
              <a:t>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masukkan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“migrate”</a:t>
            </a:r>
            <a:endParaRPr lang="en-ID" sz="2400" b="0" i="0" u="none" strike="noStrike" baseline="0" dirty="0">
              <a:latin typeface="DejaVuSans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2C9F3-4C66-45F1-92E8-B018B8772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445574"/>
            <a:ext cx="4640826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0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Modifikasi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html </a:t>
            </a:r>
            <a:r>
              <a:rPr lang="en-US" sz="2400" dirty="0" err="1"/>
              <a:t>nya</a:t>
            </a:r>
            <a:r>
              <a:rPr lang="en-US" sz="2400" dirty="0"/>
              <a:t> dan interact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smartcontract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browser </a:t>
            </a:r>
            <a:r>
              <a:rPr lang="en-US" sz="2400" dirty="0" err="1"/>
              <a:t>tadi</a:t>
            </a:r>
            <a:r>
              <a:rPr lang="en-US" sz="2400" dirty="0"/>
              <a:t>,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buka</a:t>
            </a:r>
            <a:r>
              <a:rPr lang="en-US" sz="2400" dirty="0"/>
              <a:t> file “client/App.js”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masukkan</a:t>
            </a:r>
            <a:r>
              <a:rPr lang="en-US" sz="2400" dirty="0"/>
              <a:t> </a:t>
            </a:r>
            <a:r>
              <a:rPr lang="en-US" sz="2400" dirty="0" err="1"/>
              <a:t>coodingan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endParaRPr lang="en-ID" sz="2400" b="0" i="0" u="none" strike="noStrike" baseline="0" dirty="0">
              <a:latin typeface="DejaVuSansMon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04E9A-83F5-48D7-9952-6F102CD93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7" y="1085124"/>
            <a:ext cx="44577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2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/>
              <a:t>Pada file app.js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tambahkan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</a:t>
            </a:r>
            <a:r>
              <a:rPr lang="en-US" sz="2400" dirty="0" err="1"/>
              <a:t>reder</a:t>
            </a:r>
            <a:endParaRPr lang="en-US" sz="2400" dirty="0"/>
          </a:p>
          <a:p>
            <a:pPr indent="-342900"/>
            <a:r>
              <a:rPr lang="en-US" sz="2400" dirty="0"/>
              <a:t>Dan </a:t>
            </a:r>
            <a:r>
              <a:rPr lang="en-US" sz="2400" dirty="0" err="1"/>
              <a:t>tambahkan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pada </a:t>
            </a:r>
            <a:r>
              <a:rPr lang="en-US" sz="2400" dirty="0" err="1"/>
              <a:t>handleinputchange</a:t>
            </a:r>
            <a:r>
              <a:rPr lang="en-US" sz="2400" dirty="0"/>
              <a:t> 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89EB7-C02B-4334-9883-BD1C471FF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52370"/>
            <a:ext cx="4650658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C8654-803F-4AB4-BAC0-19315D7706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93493"/>
            <a:ext cx="4650658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07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Jalankan</a:t>
            </a:r>
            <a:r>
              <a:rPr lang="en-US" sz="2400" dirty="0"/>
              <a:t> </a:t>
            </a:r>
            <a:r>
              <a:rPr lang="en-US" sz="2400" dirty="0" err="1"/>
              <a:t>perntah</a:t>
            </a:r>
            <a:r>
              <a:rPr lang="en-US" sz="2400" dirty="0"/>
              <a:t> ”</a:t>
            </a:r>
            <a:r>
              <a:rPr lang="en-US" sz="2400" dirty="0" err="1"/>
              <a:t>npm</a:t>
            </a:r>
            <a:r>
              <a:rPr lang="en-US" sz="2400" dirty="0"/>
              <a:t> start” pada </a:t>
            </a:r>
            <a:r>
              <a:rPr lang="en-US" sz="2400" dirty="0" err="1"/>
              <a:t>powershell</a:t>
            </a:r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E8C70-6A99-42C5-80D8-939801DC6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3" y="2642648"/>
            <a:ext cx="4622134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9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/>
              <a:t>Buka </a:t>
            </a:r>
            <a:r>
              <a:rPr lang="en-US" sz="2400" dirty="0" err="1"/>
              <a:t>metamask</a:t>
            </a:r>
            <a:r>
              <a:rPr lang="en-US" sz="2400" dirty="0"/>
              <a:t> dan </a:t>
            </a:r>
            <a:r>
              <a:rPr lang="en-US" sz="2400" dirty="0" err="1"/>
              <a:t>ubah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jadi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“localhost 8545”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5907B-B438-44F2-A9AF-39BAC9C44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42" y="979630"/>
            <a:ext cx="35528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9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Powershell</a:t>
            </a:r>
            <a:r>
              <a:rPr lang="en-US" sz="2400" dirty="0"/>
              <a:t> </a:t>
            </a:r>
            <a:r>
              <a:rPr lang="en-US" sz="2400" dirty="0" err="1"/>
              <a:t>tempat</a:t>
            </a:r>
            <a:r>
              <a:rPr lang="en-US" sz="2400" dirty="0"/>
              <a:t> truffle developer console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dan </a:t>
            </a:r>
            <a:r>
              <a:rPr lang="en-US" sz="2400" dirty="0" err="1"/>
              <a:t>menghasilkan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kunci</a:t>
            </a:r>
            <a:r>
              <a:rPr lang="en-US" sz="2400" dirty="0"/>
              <a:t> </a:t>
            </a:r>
            <a:r>
              <a:rPr lang="en-US" sz="2400" dirty="0" err="1"/>
              <a:t>peribadi</a:t>
            </a:r>
            <a:r>
              <a:rPr lang="en-US" sz="2400" dirty="0"/>
              <a:t> </a:t>
            </a:r>
          </a:p>
          <a:p>
            <a:r>
              <a:rPr lang="en-ID" sz="2400" dirty="0"/>
              <a:t>Buka </a:t>
            </a:r>
            <a:r>
              <a:rPr lang="en-ID" sz="2400" dirty="0" err="1"/>
              <a:t>metamask</a:t>
            </a:r>
            <a:r>
              <a:rPr lang="en-ID" sz="2400" dirty="0"/>
              <a:t> dan </a:t>
            </a:r>
            <a:r>
              <a:rPr lang="en-ID" sz="2400" dirty="0" err="1"/>
              <a:t>klik</a:t>
            </a:r>
            <a:r>
              <a:rPr lang="en-ID" sz="2400" dirty="0"/>
              <a:t> </a:t>
            </a:r>
            <a:r>
              <a:rPr lang="en-ID" sz="2400" dirty="0" err="1"/>
              <a:t>profil</a:t>
            </a:r>
            <a:r>
              <a:rPr lang="en-ID" sz="2400" dirty="0"/>
              <a:t> </a:t>
            </a:r>
            <a:r>
              <a:rPr lang="en-ID" sz="2400" dirty="0" err="1"/>
              <a:t>lalu</a:t>
            </a:r>
            <a:r>
              <a:rPr lang="en-ID" sz="2400" dirty="0"/>
              <a:t> </a:t>
            </a:r>
            <a:r>
              <a:rPr lang="en-ID" sz="2400" dirty="0" err="1"/>
              <a:t>klik</a:t>
            </a:r>
            <a:r>
              <a:rPr lang="en-ID" sz="2400" dirty="0"/>
              <a:t> import account </a:t>
            </a:r>
            <a:r>
              <a:rPr lang="en-ID" sz="2400" dirty="0" err="1"/>
              <a:t>nya</a:t>
            </a:r>
            <a:r>
              <a:rPr lang="en-ID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9F307-0AEA-44E2-8130-C31D08B0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3" y="1674782"/>
            <a:ext cx="4563421" cy="116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94AA9-2702-453B-8C9F-73C68C718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45" y="2915490"/>
            <a:ext cx="2843699" cy="4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2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 fontScale="90000"/>
          </a:bodyPr>
          <a:lstStyle/>
          <a:p>
            <a:r>
              <a:rPr lang="en-US" dirty="0"/>
              <a:t>Deposit/Withdraw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/>
              <a:t>Lalu </a:t>
            </a:r>
            <a:r>
              <a:rPr lang="en-US" dirty="0" err="1"/>
              <a:t>kita</a:t>
            </a:r>
            <a:r>
              <a:rPr lang="en-US" dirty="0"/>
              <a:t> deploy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indent="-342900"/>
            <a:r>
              <a:rPr lang="en-US" dirty="0"/>
              <a:t>Buka deployed contract </a:t>
            </a:r>
            <a:r>
              <a:rPr lang="en-US" dirty="0" err="1"/>
              <a:t>nya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C25DC-D075-4A4B-892A-5005C065A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3371"/>
            <a:ext cx="4778121" cy="2790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2D5B4-AB14-4CAF-9059-1A778011B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32" y="4026329"/>
            <a:ext cx="30670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81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Lalu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masukkan</a:t>
            </a:r>
            <a:r>
              <a:rPr lang="en-US" sz="2400" dirty="0"/>
              <a:t> private key yang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powershell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0C7B3-984C-4184-A7DB-5C42AC54E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88" y="1193371"/>
            <a:ext cx="35814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9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Hasilnya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jadi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gambar</a:t>
            </a:r>
            <a:endParaRPr lang="en-ID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3CDDF-5BF0-4F0D-9DCA-116B8B94B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8" y="1979755"/>
            <a:ext cx="4586162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Tambahkan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pada file app.js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</a:p>
          <a:p>
            <a:pPr indent="-342900"/>
            <a:r>
              <a:rPr lang="en-US" sz="2400" dirty="0"/>
              <a:t>Lalu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panggil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pada </a:t>
            </a:r>
            <a:r>
              <a:rPr lang="en-US" sz="2400" dirty="0" err="1"/>
              <a:t>commponentdidmount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789E86-F001-4E61-8C58-1C9247A3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3" y="1445574"/>
            <a:ext cx="4639207" cy="145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D372D-0018-421A-8742-065E90F17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3" y="3384302"/>
            <a:ext cx="4639207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93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/>
              <a:t>Transfer pada wallet </a:t>
            </a:r>
            <a:r>
              <a:rPr lang="en-US" sz="2400" dirty="0" err="1"/>
              <a:t>kita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trfuffle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wallet remix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menimbulkan</a:t>
            </a:r>
            <a:r>
              <a:rPr lang="en-US" sz="2400" dirty="0"/>
              <a:t> </a:t>
            </a:r>
            <a:r>
              <a:rPr lang="en-US" sz="2400" dirty="0" err="1"/>
              <a:t>pemberitahuan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5FC9-95B3-45E8-8257-D09DF5C9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3371"/>
            <a:ext cx="2872659" cy="3282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73350-5ABF-4E53-A06B-D828D0E94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6" y="4590328"/>
            <a:ext cx="474611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5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Supply Chain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pengechekan</a:t>
            </a:r>
            <a:r>
              <a:rPr lang="en-US" sz="2400" dirty="0"/>
              <a:t> </a:t>
            </a:r>
            <a:r>
              <a:rPr lang="en-US" sz="2400" dirty="0" err="1"/>
              <a:t>terahir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perintah</a:t>
            </a:r>
            <a:r>
              <a:rPr lang="en-US" sz="2400" dirty="0"/>
              <a:t> </a:t>
            </a:r>
            <a:r>
              <a:rPr lang="en-US" sz="2400" dirty="0" err="1"/>
              <a:t>poweershell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mengetik</a:t>
            </a:r>
            <a:r>
              <a:rPr lang="en-US" sz="2400" dirty="0"/>
              <a:t> “ truffle test “</a:t>
            </a:r>
          </a:p>
          <a:p>
            <a:pPr indent="-342900"/>
            <a:r>
              <a:rPr lang="en-US" sz="2400" dirty="0"/>
              <a:t>Dan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bisa</a:t>
            </a:r>
            <a:r>
              <a:rPr lang="en-US" sz="2400" dirty="0"/>
              <a:t> add unit test pada </a:t>
            </a:r>
            <a:r>
              <a:rPr lang="en-US" sz="2400" dirty="0" err="1"/>
              <a:t>smartcontrack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endParaRPr lang="en-ID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5952B-6AF4-4D96-9D7F-FAF9CC840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90" y="1445574"/>
            <a:ext cx="468764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 fontScale="90000"/>
          </a:bodyPr>
          <a:lstStyle/>
          <a:p>
            <a:r>
              <a:rPr lang="en-US" dirty="0"/>
              <a:t>Deposit/Withdraw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u="sng" dirty="0" err="1"/>
              <a:t>U</a:t>
            </a:r>
            <a:r>
              <a:rPr lang="en-US" dirty="0" err="1"/>
              <a:t>bah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1 </a:t>
            </a:r>
            <a:r>
              <a:rPr lang="en-US" dirty="0" err="1"/>
              <a:t>dengan</a:t>
            </a:r>
            <a:r>
              <a:rPr lang="en-US" dirty="0"/>
              <a:t> category ether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endParaRPr lang="en-US" dirty="0"/>
          </a:p>
          <a:p>
            <a:pPr indent="-342900"/>
            <a:r>
              <a:rPr lang="en-US" dirty="0"/>
              <a:t>Bisa </a:t>
            </a:r>
            <a:r>
              <a:rPr lang="en-US" dirty="0" err="1"/>
              <a:t>dilihat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E169-26A1-41B6-B995-AC07FA9A7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50" y="2502020"/>
            <a:ext cx="33432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6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 fontScale="90000"/>
          </a:bodyPr>
          <a:lstStyle/>
          <a:p>
            <a:r>
              <a:rPr lang="en-US" dirty="0"/>
              <a:t>Deposit/Withdraw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/>
              <a:t>Kita check balance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balanceReceive</a:t>
            </a:r>
            <a:r>
              <a:rPr lang="en-US" dirty="0"/>
              <a:t> dan </a:t>
            </a:r>
            <a:r>
              <a:rPr lang="en-US" dirty="0" err="1"/>
              <a:t>getBalance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4709D-7334-4DB0-B069-E329B79F6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9" y="2325579"/>
            <a:ext cx="2562583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9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 err="1"/>
              <a:t>Tambahkan</a:t>
            </a:r>
            <a:r>
              <a:rPr lang="en-US" dirty="0"/>
              <a:t> syntax function </a:t>
            </a:r>
            <a:r>
              <a:rPr lang="en-US" dirty="0" err="1"/>
              <a:t>withdrawmoney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di </a:t>
            </a:r>
            <a:r>
              <a:rPr lang="en-US" dirty="0" err="1"/>
              <a:t>gambar</a:t>
            </a:r>
            <a:endParaRPr lang="en-US" dirty="0"/>
          </a:p>
          <a:p>
            <a:pPr indent="-342900"/>
            <a:r>
              <a:rPr lang="en-US" dirty="0" err="1"/>
              <a:t>Hapus</a:t>
            </a:r>
            <a:r>
              <a:rPr lang="en-US" dirty="0"/>
              <a:t> deployed </a:t>
            </a:r>
            <a:r>
              <a:rPr lang="en-US" dirty="0" err="1"/>
              <a:t>sebelumnya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deploy </a:t>
            </a:r>
            <a:r>
              <a:rPr lang="en-US" dirty="0" err="1"/>
              <a:t>lagi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884B2-65F6-4271-8602-CB03F09FA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5575"/>
            <a:ext cx="468015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deploy </a:t>
            </a:r>
            <a:r>
              <a:rPr lang="en-US" dirty="0" err="1"/>
              <a:t>isi</a:t>
            </a:r>
            <a:r>
              <a:rPr lang="en-US" dirty="0"/>
              <a:t> 1 ether value pada input box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receiveMoney</a:t>
            </a:r>
            <a:r>
              <a:rPr lang="en-US" dirty="0"/>
              <a:t> pada contract</a:t>
            </a:r>
          </a:p>
          <a:p>
            <a:pPr indent="-342900"/>
            <a:r>
              <a:rPr lang="en-US" dirty="0"/>
              <a:t>Kita </a:t>
            </a:r>
            <a:r>
              <a:rPr lang="en-US" dirty="0" err="1"/>
              <a:t>harus</a:t>
            </a:r>
            <a:r>
              <a:rPr lang="en-US" dirty="0"/>
              <a:t> input 1 ether,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input 0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dan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2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instancenya</a:t>
            </a:r>
            <a:endParaRPr lang="en-ID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A6BD0-BF98-45E9-BC98-0FD3BF2BE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28" y="2432351"/>
            <a:ext cx="264832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/>
              <a:t>Withdraw Ether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pPr indent="-342900"/>
            <a:r>
              <a:rPr lang="en-US" dirty="0" err="1"/>
              <a:t>Pilih</a:t>
            </a:r>
            <a:r>
              <a:rPr lang="en-US" dirty="0"/>
              <a:t> salah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kita</a:t>
            </a:r>
            <a:endParaRPr lang="en-US" dirty="0"/>
          </a:p>
          <a:p>
            <a:pPr indent="-342900"/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withdrawmoney</a:t>
            </a:r>
            <a:r>
              <a:rPr lang="en-US" dirty="0"/>
              <a:t> pada menu deploy </a:t>
            </a:r>
            <a:r>
              <a:rPr lang="en-US" dirty="0" err="1"/>
              <a:t>kita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E0926B-E37E-4D37-9372-46DB3C730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69" y="502215"/>
            <a:ext cx="3238952" cy="3391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A47BB-F12E-40BA-863A-219816350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40" y="3985792"/>
            <a:ext cx="2762636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6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{7882DC40-1A11-4787-A496-8BF13BC80650}tf55705232_win32</Template>
  <TotalTime>127</TotalTime>
  <Words>826</Words>
  <Application>Microsoft Office PowerPoint</Application>
  <PresentationFormat>Widescreen</PresentationFormat>
  <Paragraphs>160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DejaVuSansMono</vt:lpstr>
      <vt:lpstr>DejaVuSerif</vt:lpstr>
      <vt:lpstr>Goudy Old Style</vt:lpstr>
      <vt:lpstr>Roboto</vt:lpstr>
      <vt:lpstr>Wingdings 2</vt:lpstr>
      <vt:lpstr>SlateVTI</vt:lpstr>
      <vt:lpstr>Developer Guide Etherium Blockchain</vt:lpstr>
      <vt:lpstr>Deposit/Withdraw Ether</vt:lpstr>
      <vt:lpstr>Deposit Ether</vt:lpstr>
      <vt:lpstr>Deposit/Withdraw Ether</vt:lpstr>
      <vt:lpstr>Deposit/Withdraw Ether</vt:lpstr>
      <vt:lpstr>Deposit/Withdraw Ether</vt:lpstr>
      <vt:lpstr>Withdraw Ether</vt:lpstr>
      <vt:lpstr>Withdraw Ether</vt:lpstr>
      <vt:lpstr>Withdraw Ether</vt:lpstr>
      <vt:lpstr>Withdraw Ether</vt:lpstr>
      <vt:lpstr>Withdraw Ether</vt:lpstr>
      <vt:lpstr>Withdraw Ether</vt:lpstr>
      <vt:lpstr>Withdraw Ether</vt:lpstr>
      <vt:lpstr>Withdraw Ether</vt:lpstr>
      <vt:lpstr>Shared Wallet </vt:lpstr>
      <vt:lpstr>Shared Wallet </vt:lpstr>
      <vt:lpstr>Shared Wallet </vt:lpstr>
      <vt:lpstr>Shared Wallet </vt:lpstr>
      <vt:lpstr>Shared Wallet </vt:lpstr>
      <vt:lpstr>Shared Wallet </vt:lpstr>
      <vt:lpstr>Shared Wallet </vt:lpstr>
      <vt:lpstr>Shared Wallet 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  <vt:lpstr>Supply Chain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Guide Etherium Blockchain</dc:title>
  <dc:creator>Hanan Mustika Abdurra'uf</dc:creator>
  <cp:lastModifiedBy>Hanan Mustika Abdurra'uf</cp:lastModifiedBy>
  <cp:revision>1</cp:revision>
  <dcterms:created xsi:type="dcterms:W3CDTF">2022-04-20T03:25:33Z</dcterms:created>
  <dcterms:modified xsi:type="dcterms:W3CDTF">2022-04-20T05:33:21Z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